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56" r:id="rId2"/>
    <p:sldId id="289" r:id="rId3"/>
    <p:sldId id="271" r:id="rId4"/>
    <p:sldId id="287" r:id="rId5"/>
    <p:sldId id="308" r:id="rId6"/>
    <p:sldId id="297" r:id="rId7"/>
    <p:sldId id="278" r:id="rId8"/>
    <p:sldId id="299" r:id="rId9"/>
    <p:sldId id="301" r:id="rId10"/>
    <p:sldId id="257" r:id="rId11"/>
    <p:sldId id="279" r:id="rId12"/>
    <p:sldId id="259" r:id="rId13"/>
    <p:sldId id="269" r:id="rId14"/>
    <p:sldId id="260" r:id="rId15"/>
    <p:sldId id="261" r:id="rId16"/>
    <p:sldId id="262" r:id="rId17"/>
    <p:sldId id="285" r:id="rId18"/>
    <p:sldId id="305" r:id="rId19"/>
    <p:sldId id="263" r:id="rId20"/>
    <p:sldId id="264" r:id="rId21"/>
    <p:sldId id="265" r:id="rId22"/>
    <p:sldId id="267" r:id="rId23"/>
    <p:sldId id="268" r:id="rId24"/>
    <p:sldId id="288" r:id="rId25"/>
    <p:sldId id="310" r:id="rId26"/>
    <p:sldId id="312"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image" Target="../media/image11.jpeg"/><Relationship Id="rId6" Type="http://schemas.openxmlformats.org/officeDocument/2006/relationships/image" Target="../media/image12.png"/><Relationship Id="rId5" Type="http://schemas.openxmlformats.org/officeDocument/2006/relationships/image" Target="../media/image10.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36CBC-D3A5-4C67-A7B1-BF7E203A4F03}" type="doc">
      <dgm:prSet loTypeId="urn:microsoft.com/office/officeart/2005/8/layout/pList1#1" loCatId="picture" qsTypeId="urn:microsoft.com/office/officeart/2005/8/quickstyle/simple1" qsCatId="simple" csTypeId="urn:microsoft.com/office/officeart/2005/8/colors/accent1_2" csCatId="accent1" phldr="1"/>
      <dgm:spPr/>
      <dgm:t>
        <a:bodyPr/>
        <a:lstStyle/>
        <a:p>
          <a:endParaRPr lang="en-US"/>
        </a:p>
      </dgm:t>
    </dgm:pt>
    <dgm:pt modelId="{C5A43887-5179-498E-AF35-DA7C833D7B2C}">
      <dgm:prSet phldrT="[Text]"/>
      <dgm:spPr/>
      <dgm:t>
        <a:bodyPr/>
        <a:lstStyle/>
        <a:p>
          <a:r>
            <a:rPr lang="en-US" dirty="0" smtClean="0">
              <a:latin typeface="+mj-lt"/>
            </a:rPr>
            <a:t>VERBAL</a:t>
          </a:r>
          <a:endParaRPr lang="en-US" dirty="0">
            <a:latin typeface="+mj-lt"/>
          </a:endParaRPr>
        </a:p>
      </dgm:t>
    </dgm:pt>
    <dgm:pt modelId="{028E8B33-2D42-4B14-AF30-F79669812230}" type="parTrans" cxnId="{CF683B82-11D5-4B28-BE9A-36597529F29B}">
      <dgm:prSet/>
      <dgm:spPr/>
      <dgm:t>
        <a:bodyPr/>
        <a:lstStyle/>
        <a:p>
          <a:endParaRPr lang="en-US"/>
        </a:p>
      </dgm:t>
    </dgm:pt>
    <dgm:pt modelId="{8C39FDA5-3DFD-4C6C-B82A-8D4AF210489A}" type="sibTrans" cxnId="{CF683B82-11D5-4B28-BE9A-36597529F29B}">
      <dgm:prSet/>
      <dgm:spPr/>
      <dgm:t>
        <a:bodyPr/>
        <a:lstStyle/>
        <a:p>
          <a:endParaRPr lang="en-US"/>
        </a:p>
      </dgm:t>
    </dgm:pt>
    <dgm:pt modelId="{9FF8607E-0EEF-4402-B639-F9850CB90079}">
      <dgm:prSet phldrT="[Text]"/>
      <dgm:spPr/>
      <dgm:t>
        <a:bodyPr/>
        <a:lstStyle/>
        <a:p>
          <a:r>
            <a:rPr lang="en-US" dirty="0" smtClean="0">
              <a:latin typeface="+mj-lt"/>
            </a:rPr>
            <a:t>RELATIONAL</a:t>
          </a:r>
          <a:endParaRPr lang="en-US" dirty="0">
            <a:latin typeface="+mj-lt"/>
          </a:endParaRPr>
        </a:p>
      </dgm:t>
    </dgm:pt>
    <dgm:pt modelId="{F4D147C9-2D0E-4AB9-9FFA-E7130E3489D8}" type="parTrans" cxnId="{84A61997-1FC8-4557-83A3-9211FBA0FA0B}">
      <dgm:prSet/>
      <dgm:spPr/>
      <dgm:t>
        <a:bodyPr/>
        <a:lstStyle/>
        <a:p>
          <a:endParaRPr lang="en-US"/>
        </a:p>
      </dgm:t>
    </dgm:pt>
    <dgm:pt modelId="{970D2AD5-1284-4494-9135-A4A2C85B72CA}" type="sibTrans" cxnId="{84A61997-1FC8-4557-83A3-9211FBA0FA0B}">
      <dgm:prSet/>
      <dgm:spPr/>
      <dgm:t>
        <a:bodyPr/>
        <a:lstStyle/>
        <a:p>
          <a:endParaRPr lang="en-US"/>
        </a:p>
      </dgm:t>
    </dgm:pt>
    <dgm:pt modelId="{D8D96D79-C730-44AD-9C6A-971A4D163C92}">
      <dgm:prSet phldrT="[Text]"/>
      <dgm:spPr/>
      <dgm:t>
        <a:bodyPr/>
        <a:lstStyle/>
        <a:p>
          <a:r>
            <a:rPr lang="en-US" dirty="0" smtClean="0">
              <a:latin typeface="+mj-lt"/>
            </a:rPr>
            <a:t>PROPERTY</a:t>
          </a:r>
          <a:endParaRPr lang="en-US" dirty="0">
            <a:latin typeface="+mj-lt"/>
          </a:endParaRPr>
        </a:p>
      </dgm:t>
    </dgm:pt>
    <dgm:pt modelId="{0E591E67-DD27-468D-969B-302AA41C1ECA}" type="parTrans" cxnId="{19FF5644-AA02-42FE-A5BA-53E34AA827EA}">
      <dgm:prSet/>
      <dgm:spPr/>
      <dgm:t>
        <a:bodyPr/>
        <a:lstStyle/>
        <a:p>
          <a:endParaRPr lang="en-US"/>
        </a:p>
      </dgm:t>
    </dgm:pt>
    <dgm:pt modelId="{73CEEF19-C383-4887-B568-A7C9085327DB}" type="sibTrans" cxnId="{19FF5644-AA02-42FE-A5BA-53E34AA827EA}">
      <dgm:prSet/>
      <dgm:spPr/>
      <dgm:t>
        <a:bodyPr/>
        <a:lstStyle/>
        <a:p>
          <a:endParaRPr lang="en-US"/>
        </a:p>
      </dgm:t>
    </dgm:pt>
    <dgm:pt modelId="{A9AD19FE-1728-4043-80F9-9CB4760C2671}">
      <dgm:prSet phldrT="[Text]"/>
      <dgm:spPr/>
      <dgm:t>
        <a:bodyPr/>
        <a:lstStyle/>
        <a:p>
          <a:r>
            <a:rPr lang="en-US" dirty="0" smtClean="0">
              <a:latin typeface="+mj-lt"/>
            </a:rPr>
            <a:t>PHYSICAL</a:t>
          </a:r>
          <a:endParaRPr lang="en-US" dirty="0">
            <a:latin typeface="+mj-lt"/>
          </a:endParaRPr>
        </a:p>
      </dgm:t>
    </dgm:pt>
    <dgm:pt modelId="{37F379FB-3D65-409F-8865-A04D169DFC53}" type="parTrans" cxnId="{5248DF5F-D678-4683-8C00-1C73C3403252}">
      <dgm:prSet/>
      <dgm:spPr/>
      <dgm:t>
        <a:bodyPr/>
        <a:lstStyle/>
        <a:p>
          <a:endParaRPr lang="en-US"/>
        </a:p>
      </dgm:t>
    </dgm:pt>
    <dgm:pt modelId="{A62E40D6-5010-4F57-8182-2D1946C47966}" type="sibTrans" cxnId="{5248DF5F-D678-4683-8C00-1C73C3403252}">
      <dgm:prSet/>
      <dgm:spPr/>
      <dgm:t>
        <a:bodyPr/>
        <a:lstStyle/>
        <a:p>
          <a:endParaRPr lang="en-US"/>
        </a:p>
      </dgm:t>
    </dgm:pt>
    <dgm:pt modelId="{64BD1DB2-791B-477E-A3CB-BB61F86E44E4}">
      <dgm:prSet phldrT="[Text]"/>
      <dgm:spPr/>
      <dgm:t>
        <a:bodyPr/>
        <a:lstStyle/>
        <a:p>
          <a:r>
            <a:rPr lang="en-US" dirty="0" smtClean="0">
              <a:latin typeface="+mj-lt"/>
            </a:rPr>
            <a:t>CYBER</a:t>
          </a:r>
          <a:endParaRPr lang="en-US" dirty="0">
            <a:latin typeface="+mj-lt"/>
          </a:endParaRPr>
        </a:p>
      </dgm:t>
    </dgm:pt>
    <dgm:pt modelId="{115BEED4-0312-4196-BE2F-C2C22D9B7A87}" type="parTrans" cxnId="{2148A996-02C2-41B0-88C0-250E555A593D}">
      <dgm:prSet/>
      <dgm:spPr/>
      <dgm:t>
        <a:bodyPr/>
        <a:lstStyle/>
        <a:p>
          <a:endParaRPr lang="en-US"/>
        </a:p>
      </dgm:t>
    </dgm:pt>
    <dgm:pt modelId="{447C2D74-52AE-469E-AF7E-38AFDC221BDF}" type="sibTrans" cxnId="{2148A996-02C2-41B0-88C0-250E555A593D}">
      <dgm:prSet/>
      <dgm:spPr/>
      <dgm:t>
        <a:bodyPr/>
        <a:lstStyle/>
        <a:p>
          <a:endParaRPr lang="en-US"/>
        </a:p>
      </dgm:t>
    </dgm:pt>
    <dgm:pt modelId="{E24D2DB2-9BE2-415D-AD4C-C8E45C1A8F62}" type="pres">
      <dgm:prSet presAssocID="{17E36CBC-D3A5-4C67-A7B1-BF7E203A4F03}" presName="Name0" presStyleCnt="0">
        <dgm:presLayoutVars>
          <dgm:dir/>
          <dgm:resizeHandles val="exact"/>
        </dgm:presLayoutVars>
      </dgm:prSet>
      <dgm:spPr/>
      <dgm:t>
        <a:bodyPr/>
        <a:lstStyle/>
        <a:p>
          <a:endParaRPr lang="en-US"/>
        </a:p>
      </dgm:t>
    </dgm:pt>
    <dgm:pt modelId="{F3300916-5F5B-4744-B1C0-5671C8FBE76A}" type="pres">
      <dgm:prSet presAssocID="{C5A43887-5179-498E-AF35-DA7C833D7B2C}" presName="compNode" presStyleCnt="0"/>
      <dgm:spPr/>
    </dgm:pt>
    <dgm:pt modelId="{89D81D25-797B-4E27-BBE1-D9A5BEE8CC47}" type="pres">
      <dgm:prSet presAssocID="{C5A43887-5179-498E-AF35-DA7C833D7B2C}" presName="pictRect" presStyleLbl="node1" presStyleIdx="0" presStyleCnt="5"/>
      <dgm:spPr>
        <a:blipFill rotWithShape="1">
          <a:blip xmlns:r="http://schemas.openxmlformats.org/officeDocument/2006/relationships" r:embed="rId1"/>
          <a:stretch>
            <a:fillRect/>
          </a:stretch>
        </a:blipFill>
      </dgm:spPr>
      <dgm:t>
        <a:bodyPr/>
        <a:lstStyle/>
        <a:p>
          <a:endParaRPr lang="en-US"/>
        </a:p>
      </dgm:t>
    </dgm:pt>
    <dgm:pt modelId="{21AF44F5-3052-44BB-A176-86C288EE720E}" type="pres">
      <dgm:prSet presAssocID="{C5A43887-5179-498E-AF35-DA7C833D7B2C}" presName="textRect" presStyleLbl="revTx" presStyleIdx="0" presStyleCnt="5">
        <dgm:presLayoutVars>
          <dgm:bulletEnabled val="1"/>
        </dgm:presLayoutVars>
      </dgm:prSet>
      <dgm:spPr/>
      <dgm:t>
        <a:bodyPr/>
        <a:lstStyle/>
        <a:p>
          <a:endParaRPr lang="en-US"/>
        </a:p>
      </dgm:t>
    </dgm:pt>
    <dgm:pt modelId="{5B94550F-145F-42D3-97D7-8878B4274FDC}" type="pres">
      <dgm:prSet presAssocID="{8C39FDA5-3DFD-4C6C-B82A-8D4AF210489A}" presName="sibTrans" presStyleLbl="sibTrans2D1" presStyleIdx="0" presStyleCnt="0"/>
      <dgm:spPr/>
      <dgm:t>
        <a:bodyPr/>
        <a:lstStyle/>
        <a:p>
          <a:endParaRPr lang="en-US"/>
        </a:p>
      </dgm:t>
    </dgm:pt>
    <dgm:pt modelId="{D973F039-908A-43B1-98E0-FCC013AA0022}" type="pres">
      <dgm:prSet presAssocID="{A9AD19FE-1728-4043-80F9-9CB4760C2671}" presName="compNode" presStyleCnt="0"/>
      <dgm:spPr/>
    </dgm:pt>
    <dgm:pt modelId="{31FEAD7C-F916-43E8-B314-0711628AC321}" type="pres">
      <dgm:prSet presAssocID="{A9AD19FE-1728-4043-80F9-9CB4760C2671}" presName="pictRect" presStyleLbl="node1" presStyleIdx="1" presStyleCnt="5"/>
      <dgm:spPr>
        <a:blipFill rotWithShape="1">
          <a:blip xmlns:r="http://schemas.openxmlformats.org/officeDocument/2006/relationships" r:embed="rId2"/>
          <a:stretch>
            <a:fillRect/>
          </a:stretch>
        </a:blipFill>
      </dgm:spPr>
      <dgm:t>
        <a:bodyPr/>
        <a:lstStyle/>
        <a:p>
          <a:endParaRPr lang="en-US"/>
        </a:p>
      </dgm:t>
    </dgm:pt>
    <dgm:pt modelId="{B774DF36-CEBE-4255-BB08-3EEC0588AEFD}" type="pres">
      <dgm:prSet presAssocID="{A9AD19FE-1728-4043-80F9-9CB4760C2671}" presName="textRect" presStyleLbl="revTx" presStyleIdx="1" presStyleCnt="5">
        <dgm:presLayoutVars>
          <dgm:bulletEnabled val="1"/>
        </dgm:presLayoutVars>
      </dgm:prSet>
      <dgm:spPr/>
      <dgm:t>
        <a:bodyPr/>
        <a:lstStyle/>
        <a:p>
          <a:endParaRPr lang="en-US"/>
        </a:p>
      </dgm:t>
    </dgm:pt>
    <dgm:pt modelId="{3768F940-8A4C-4D05-9D27-2F4FB178C8D6}" type="pres">
      <dgm:prSet presAssocID="{A62E40D6-5010-4F57-8182-2D1946C47966}" presName="sibTrans" presStyleLbl="sibTrans2D1" presStyleIdx="0" presStyleCnt="0"/>
      <dgm:spPr/>
      <dgm:t>
        <a:bodyPr/>
        <a:lstStyle/>
        <a:p>
          <a:endParaRPr lang="en-US"/>
        </a:p>
      </dgm:t>
    </dgm:pt>
    <dgm:pt modelId="{33F9DC19-872F-4AEF-A17C-BBECFEB92965}" type="pres">
      <dgm:prSet presAssocID="{9FF8607E-0EEF-4402-B639-F9850CB90079}" presName="compNode" presStyleCnt="0"/>
      <dgm:spPr/>
    </dgm:pt>
    <dgm:pt modelId="{7CF27598-046D-44E2-92ED-E4A7335CF1C0}" type="pres">
      <dgm:prSet presAssocID="{9FF8607E-0EEF-4402-B639-F9850CB90079}" presName="pictRect" presStyleLbl="node1" presStyleIdx="2" presStyleCnt="5"/>
      <dgm:spPr>
        <a:blipFill rotWithShape="1">
          <a:blip xmlns:r="http://schemas.openxmlformats.org/officeDocument/2006/relationships" r:embed="rId3"/>
          <a:stretch>
            <a:fillRect/>
          </a:stretch>
        </a:blipFill>
      </dgm:spPr>
      <dgm:t>
        <a:bodyPr/>
        <a:lstStyle/>
        <a:p>
          <a:endParaRPr lang="en-US"/>
        </a:p>
      </dgm:t>
    </dgm:pt>
    <dgm:pt modelId="{F3CD9558-A71E-401E-92A2-978A0A45ABC8}" type="pres">
      <dgm:prSet presAssocID="{9FF8607E-0EEF-4402-B639-F9850CB90079}" presName="textRect" presStyleLbl="revTx" presStyleIdx="2" presStyleCnt="5">
        <dgm:presLayoutVars>
          <dgm:bulletEnabled val="1"/>
        </dgm:presLayoutVars>
      </dgm:prSet>
      <dgm:spPr/>
      <dgm:t>
        <a:bodyPr/>
        <a:lstStyle/>
        <a:p>
          <a:endParaRPr lang="en-US"/>
        </a:p>
      </dgm:t>
    </dgm:pt>
    <dgm:pt modelId="{AC106427-1012-4174-B1F6-0CC221D4970A}" type="pres">
      <dgm:prSet presAssocID="{970D2AD5-1284-4494-9135-A4A2C85B72CA}" presName="sibTrans" presStyleLbl="sibTrans2D1" presStyleIdx="0" presStyleCnt="0"/>
      <dgm:spPr/>
      <dgm:t>
        <a:bodyPr/>
        <a:lstStyle/>
        <a:p>
          <a:endParaRPr lang="en-US"/>
        </a:p>
      </dgm:t>
    </dgm:pt>
    <dgm:pt modelId="{E3E7E917-C80B-4EAB-9DBB-F75BEC5217B3}" type="pres">
      <dgm:prSet presAssocID="{D8D96D79-C730-44AD-9C6A-971A4D163C92}" presName="compNode" presStyleCnt="0"/>
      <dgm:spPr/>
    </dgm:pt>
    <dgm:pt modelId="{4E286019-F6A4-42E6-A0F8-648DF27DD1AB}" type="pres">
      <dgm:prSet presAssocID="{D8D96D79-C730-44AD-9C6A-971A4D163C92}" presName="pictRect" presStyleLbl="node1" presStyleIdx="3" presStyleCnt="5"/>
      <dgm:spPr>
        <a:blipFill rotWithShape="1">
          <a:blip xmlns:r="http://schemas.openxmlformats.org/officeDocument/2006/relationships" r:embed="rId4"/>
          <a:stretch>
            <a:fillRect/>
          </a:stretch>
        </a:blipFill>
      </dgm:spPr>
      <dgm:t>
        <a:bodyPr/>
        <a:lstStyle/>
        <a:p>
          <a:endParaRPr lang="en-US"/>
        </a:p>
      </dgm:t>
    </dgm:pt>
    <dgm:pt modelId="{9381F578-34D9-4C5E-841C-9F81D89F4D3A}" type="pres">
      <dgm:prSet presAssocID="{D8D96D79-C730-44AD-9C6A-971A4D163C92}" presName="textRect" presStyleLbl="revTx" presStyleIdx="3" presStyleCnt="5">
        <dgm:presLayoutVars>
          <dgm:bulletEnabled val="1"/>
        </dgm:presLayoutVars>
      </dgm:prSet>
      <dgm:spPr/>
      <dgm:t>
        <a:bodyPr/>
        <a:lstStyle/>
        <a:p>
          <a:endParaRPr lang="en-US"/>
        </a:p>
      </dgm:t>
    </dgm:pt>
    <dgm:pt modelId="{4B6D5B0C-213C-4D07-9068-FFBFAE0D91E8}" type="pres">
      <dgm:prSet presAssocID="{73CEEF19-C383-4887-B568-A7C9085327DB}" presName="sibTrans" presStyleLbl="sibTrans2D1" presStyleIdx="0" presStyleCnt="0"/>
      <dgm:spPr/>
      <dgm:t>
        <a:bodyPr/>
        <a:lstStyle/>
        <a:p>
          <a:endParaRPr lang="en-US"/>
        </a:p>
      </dgm:t>
    </dgm:pt>
    <dgm:pt modelId="{666DAE1A-1ABD-4235-9E4F-092B2FB14BF1}" type="pres">
      <dgm:prSet presAssocID="{64BD1DB2-791B-477E-A3CB-BB61F86E44E4}" presName="compNode" presStyleCnt="0"/>
      <dgm:spPr/>
    </dgm:pt>
    <dgm:pt modelId="{2C5080D0-4AC6-4318-8C88-0455FFEA0778}" type="pres">
      <dgm:prSet presAssocID="{64BD1DB2-791B-477E-A3CB-BB61F86E44E4}" presName="pictRect" presStyleLbl="node1" presStyleIdx="4" presStyleCnt="5"/>
      <dgm:spPr>
        <a:blipFill rotWithShape="1">
          <a:blip xmlns:r="http://schemas.openxmlformats.org/officeDocument/2006/relationships" r:embed="rId5"/>
          <a:stretch>
            <a:fillRect/>
          </a:stretch>
        </a:blipFill>
      </dgm:spPr>
      <dgm:t>
        <a:bodyPr/>
        <a:lstStyle/>
        <a:p>
          <a:endParaRPr lang="en-US"/>
        </a:p>
      </dgm:t>
    </dgm:pt>
    <dgm:pt modelId="{BB60A85F-3417-47A9-A32B-6F85B730F92A}" type="pres">
      <dgm:prSet presAssocID="{64BD1DB2-791B-477E-A3CB-BB61F86E44E4}" presName="textRect" presStyleLbl="revTx" presStyleIdx="4" presStyleCnt="5">
        <dgm:presLayoutVars>
          <dgm:bulletEnabled val="1"/>
        </dgm:presLayoutVars>
      </dgm:prSet>
      <dgm:spPr/>
      <dgm:t>
        <a:bodyPr/>
        <a:lstStyle/>
        <a:p>
          <a:endParaRPr lang="en-US"/>
        </a:p>
      </dgm:t>
    </dgm:pt>
  </dgm:ptLst>
  <dgm:cxnLst>
    <dgm:cxn modelId="{A464D65D-9739-45EF-AC8C-7CC43D6C85AF}" type="presOf" srcId="{8C39FDA5-3DFD-4C6C-B82A-8D4AF210489A}" destId="{5B94550F-145F-42D3-97D7-8878B4274FDC}" srcOrd="0" destOrd="0" presId="urn:microsoft.com/office/officeart/2005/8/layout/pList1#1"/>
    <dgm:cxn modelId="{654F6F4B-61A7-4541-883B-E88804247667}" type="presOf" srcId="{970D2AD5-1284-4494-9135-A4A2C85B72CA}" destId="{AC106427-1012-4174-B1F6-0CC221D4970A}" srcOrd="0" destOrd="0" presId="urn:microsoft.com/office/officeart/2005/8/layout/pList1#1"/>
    <dgm:cxn modelId="{ABAC0406-4E71-4C8B-8C01-273492A4A6C5}" type="presOf" srcId="{D8D96D79-C730-44AD-9C6A-971A4D163C92}" destId="{9381F578-34D9-4C5E-841C-9F81D89F4D3A}" srcOrd="0" destOrd="0" presId="urn:microsoft.com/office/officeart/2005/8/layout/pList1#1"/>
    <dgm:cxn modelId="{2148A996-02C2-41B0-88C0-250E555A593D}" srcId="{17E36CBC-D3A5-4C67-A7B1-BF7E203A4F03}" destId="{64BD1DB2-791B-477E-A3CB-BB61F86E44E4}" srcOrd="4" destOrd="0" parTransId="{115BEED4-0312-4196-BE2F-C2C22D9B7A87}" sibTransId="{447C2D74-52AE-469E-AF7E-38AFDC221BDF}"/>
    <dgm:cxn modelId="{D0475BC3-07A9-4C12-8C52-B521232A8C1B}" type="presOf" srcId="{9FF8607E-0EEF-4402-B639-F9850CB90079}" destId="{F3CD9558-A71E-401E-92A2-978A0A45ABC8}" srcOrd="0" destOrd="0" presId="urn:microsoft.com/office/officeart/2005/8/layout/pList1#1"/>
    <dgm:cxn modelId="{84A61997-1FC8-4557-83A3-9211FBA0FA0B}" srcId="{17E36CBC-D3A5-4C67-A7B1-BF7E203A4F03}" destId="{9FF8607E-0EEF-4402-B639-F9850CB90079}" srcOrd="2" destOrd="0" parTransId="{F4D147C9-2D0E-4AB9-9FFA-E7130E3489D8}" sibTransId="{970D2AD5-1284-4494-9135-A4A2C85B72CA}"/>
    <dgm:cxn modelId="{44AA9FC0-6D4E-4264-8003-A54C17A82528}" type="presOf" srcId="{64BD1DB2-791B-477E-A3CB-BB61F86E44E4}" destId="{BB60A85F-3417-47A9-A32B-6F85B730F92A}" srcOrd="0" destOrd="0" presId="urn:microsoft.com/office/officeart/2005/8/layout/pList1#1"/>
    <dgm:cxn modelId="{5248DF5F-D678-4683-8C00-1C73C3403252}" srcId="{17E36CBC-D3A5-4C67-A7B1-BF7E203A4F03}" destId="{A9AD19FE-1728-4043-80F9-9CB4760C2671}" srcOrd="1" destOrd="0" parTransId="{37F379FB-3D65-409F-8865-A04D169DFC53}" sibTransId="{A62E40D6-5010-4F57-8182-2D1946C47966}"/>
    <dgm:cxn modelId="{6A5B0A04-FC19-4247-8FEA-BE5491B8FDBC}" type="presOf" srcId="{C5A43887-5179-498E-AF35-DA7C833D7B2C}" destId="{21AF44F5-3052-44BB-A176-86C288EE720E}" srcOrd="0" destOrd="0" presId="urn:microsoft.com/office/officeart/2005/8/layout/pList1#1"/>
    <dgm:cxn modelId="{CF683B82-11D5-4B28-BE9A-36597529F29B}" srcId="{17E36CBC-D3A5-4C67-A7B1-BF7E203A4F03}" destId="{C5A43887-5179-498E-AF35-DA7C833D7B2C}" srcOrd="0" destOrd="0" parTransId="{028E8B33-2D42-4B14-AF30-F79669812230}" sibTransId="{8C39FDA5-3DFD-4C6C-B82A-8D4AF210489A}"/>
    <dgm:cxn modelId="{19FF5644-AA02-42FE-A5BA-53E34AA827EA}" srcId="{17E36CBC-D3A5-4C67-A7B1-BF7E203A4F03}" destId="{D8D96D79-C730-44AD-9C6A-971A4D163C92}" srcOrd="3" destOrd="0" parTransId="{0E591E67-DD27-468D-969B-302AA41C1ECA}" sibTransId="{73CEEF19-C383-4887-B568-A7C9085327DB}"/>
    <dgm:cxn modelId="{10AF8A22-7C8A-4E16-B6D0-766ACA3E58EF}" type="presOf" srcId="{A62E40D6-5010-4F57-8182-2D1946C47966}" destId="{3768F940-8A4C-4D05-9D27-2F4FB178C8D6}" srcOrd="0" destOrd="0" presId="urn:microsoft.com/office/officeart/2005/8/layout/pList1#1"/>
    <dgm:cxn modelId="{85FBCB98-8BB6-4132-9253-043ED963BC8C}" type="presOf" srcId="{A9AD19FE-1728-4043-80F9-9CB4760C2671}" destId="{B774DF36-CEBE-4255-BB08-3EEC0588AEFD}" srcOrd="0" destOrd="0" presId="urn:microsoft.com/office/officeart/2005/8/layout/pList1#1"/>
    <dgm:cxn modelId="{68F411DF-E939-4EE2-AE62-AB99AB473B3C}" type="presOf" srcId="{73CEEF19-C383-4887-B568-A7C9085327DB}" destId="{4B6D5B0C-213C-4D07-9068-FFBFAE0D91E8}" srcOrd="0" destOrd="0" presId="urn:microsoft.com/office/officeart/2005/8/layout/pList1#1"/>
    <dgm:cxn modelId="{601C137E-4B52-4DED-8F8F-C2C4CDE8FEFC}" type="presOf" srcId="{17E36CBC-D3A5-4C67-A7B1-BF7E203A4F03}" destId="{E24D2DB2-9BE2-415D-AD4C-C8E45C1A8F62}" srcOrd="0" destOrd="0" presId="urn:microsoft.com/office/officeart/2005/8/layout/pList1#1"/>
    <dgm:cxn modelId="{C7EB78DE-83D4-422B-A0D0-98CC51B831BD}" type="presParOf" srcId="{E24D2DB2-9BE2-415D-AD4C-C8E45C1A8F62}" destId="{F3300916-5F5B-4744-B1C0-5671C8FBE76A}" srcOrd="0" destOrd="0" presId="urn:microsoft.com/office/officeart/2005/8/layout/pList1#1"/>
    <dgm:cxn modelId="{9DD8E1E1-E070-409E-85D7-C75D5AEC1051}" type="presParOf" srcId="{F3300916-5F5B-4744-B1C0-5671C8FBE76A}" destId="{89D81D25-797B-4E27-BBE1-D9A5BEE8CC47}" srcOrd="0" destOrd="0" presId="urn:microsoft.com/office/officeart/2005/8/layout/pList1#1"/>
    <dgm:cxn modelId="{5419DBF4-479D-41D9-8AC0-782703678EF3}" type="presParOf" srcId="{F3300916-5F5B-4744-B1C0-5671C8FBE76A}" destId="{21AF44F5-3052-44BB-A176-86C288EE720E}" srcOrd="1" destOrd="0" presId="urn:microsoft.com/office/officeart/2005/8/layout/pList1#1"/>
    <dgm:cxn modelId="{46335B1E-F024-46F9-A35F-F7B9206048C9}" type="presParOf" srcId="{E24D2DB2-9BE2-415D-AD4C-C8E45C1A8F62}" destId="{5B94550F-145F-42D3-97D7-8878B4274FDC}" srcOrd="1" destOrd="0" presId="urn:microsoft.com/office/officeart/2005/8/layout/pList1#1"/>
    <dgm:cxn modelId="{3978DD64-DAE5-463D-BA22-184F38EAF287}" type="presParOf" srcId="{E24D2DB2-9BE2-415D-AD4C-C8E45C1A8F62}" destId="{D973F039-908A-43B1-98E0-FCC013AA0022}" srcOrd="2" destOrd="0" presId="urn:microsoft.com/office/officeart/2005/8/layout/pList1#1"/>
    <dgm:cxn modelId="{34E84E4F-3D55-42D9-B1DD-A34332CCB0E2}" type="presParOf" srcId="{D973F039-908A-43B1-98E0-FCC013AA0022}" destId="{31FEAD7C-F916-43E8-B314-0711628AC321}" srcOrd="0" destOrd="0" presId="urn:microsoft.com/office/officeart/2005/8/layout/pList1#1"/>
    <dgm:cxn modelId="{E28AC2FC-980A-4409-ADCF-3BF8B0B0CC1E}" type="presParOf" srcId="{D973F039-908A-43B1-98E0-FCC013AA0022}" destId="{B774DF36-CEBE-4255-BB08-3EEC0588AEFD}" srcOrd="1" destOrd="0" presId="urn:microsoft.com/office/officeart/2005/8/layout/pList1#1"/>
    <dgm:cxn modelId="{9BD50F32-3DD4-4C10-8B1D-2ACC607FE531}" type="presParOf" srcId="{E24D2DB2-9BE2-415D-AD4C-C8E45C1A8F62}" destId="{3768F940-8A4C-4D05-9D27-2F4FB178C8D6}" srcOrd="3" destOrd="0" presId="urn:microsoft.com/office/officeart/2005/8/layout/pList1#1"/>
    <dgm:cxn modelId="{B280C96E-02EF-4C18-B15C-DE6EC8AE22F4}" type="presParOf" srcId="{E24D2DB2-9BE2-415D-AD4C-C8E45C1A8F62}" destId="{33F9DC19-872F-4AEF-A17C-BBECFEB92965}" srcOrd="4" destOrd="0" presId="urn:microsoft.com/office/officeart/2005/8/layout/pList1#1"/>
    <dgm:cxn modelId="{5B96B1EF-5153-4744-8503-CF6C914A765C}" type="presParOf" srcId="{33F9DC19-872F-4AEF-A17C-BBECFEB92965}" destId="{7CF27598-046D-44E2-92ED-E4A7335CF1C0}" srcOrd="0" destOrd="0" presId="urn:microsoft.com/office/officeart/2005/8/layout/pList1#1"/>
    <dgm:cxn modelId="{3F868AD9-06E4-4B61-910C-2E5BBE8C176A}" type="presParOf" srcId="{33F9DC19-872F-4AEF-A17C-BBECFEB92965}" destId="{F3CD9558-A71E-401E-92A2-978A0A45ABC8}" srcOrd="1" destOrd="0" presId="urn:microsoft.com/office/officeart/2005/8/layout/pList1#1"/>
    <dgm:cxn modelId="{F7CC711E-DEAC-4BDD-9853-B875D359FAC2}" type="presParOf" srcId="{E24D2DB2-9BE2-415D-AD4C-C8E45C1A8F62}" destId="{AC106427-1012-4174-B1F6-0CC221D4970A}" srcOrd="5" destOrd="0" presId="urn:microsoft.com/office/officeart/2005/8/layout/pList1#1"/>
    <dgm:cxn modelId="{ABE41E24-EC60-41D8-9031-E61A422799BF}" type="presParOf" srcId="{E24D2DB2-9BE2-415D-AD4C-C8E45C1A8F62}" destId="{E3E7E917-C80B-4EAB-9DBB-F75BEC5217B3}" srcOrd="6" destOrd="0" presId="urn:microsoft.com/office/officeart/2005/8/layout/pList1#1"/>
    <dgm:cxn modelId="{22D0EC31-5034-4559-B85F-A4C56C76D4EE}" type="presParOf" srcId="{E3E7E917-C80B-4EAB-9DBB-F75BEC5217B3}" destId="{4E286019-F6A4-42E6-A0F8-648DF27DD1AB}" srcOrd="0" destOrd="0" presId="urn:microsoft.com/office/officeart/2005/8/layout/pList1#1"/>
    <dgm:cxn modelId="{726E04B9-DE4B-40C3-AA8D-AC2C958265C7}" type="presParOf" srcId="{E3E7E917-C80B-4EAB-9DBB-F75BEC5217B3}" destId="{9381F578-34D9-4C5E-841C-9F81D89F4D3A}" srcOrd="1" destOrd="0" presId="urn:microsoft.com/office/officeart/2005/8/layout/pList1#1"/>
    <dgm:cxn modelId="{8DDD5700-1D29-41B4-A33C-5A18ADBD60DD}" type="presParOf" srcId="{E24D2DB2-9BE2-415D-AD4C-C8E45C1A8F62}" destId="{4B6D5B0C-213C-4D07-9068-FFBFAE0D91E8}" srcOrd="7" destOrd="0" presId="urn:microsoft.com/office/officeart/2005/8/layout/pList1#1"/>
    <dgm:cxn modelId="{F2EFB42A-F023-4129-BB3E-B6C48C64F683}" type="presParOf" srcId="{E24D2DB2-9BE2-415D-AD4C-C8E45C1A8F62}" destId="{666DAE1A-1ABD-4235-9E4F-092B2FB14BF1}" srcOrd="8" destOrd="0" presId="urn:microsoft.com/office/officeart/2005/8/layout/pList1#1"/>
    <dgm:cxn modelId="{6B0E9755-7BD9-4526-8129-8B8E321BD020}" type="presParOf" srcId="{666DAE1A-1ABD-4235-9E4F-092B2FB14BF1}" destId="{2C5080D0-4AC6-4318-8C88-0455FFEA0778}" srcOrd="0" destOrd="0" presId="urn:microsoft.com/office/officeart/2005/8/layout/pList1#1"/>
    <dgm:cxn modelId="{EB70426D-2FAD-4F4D-9CB2-7501F5A1A97B}" type="presParOf" srcId="{666DAE1A-1ABD-4235-9E4F-092B2FB14BF1}" destId="{BB60A85F-3417-47A9-A32B-6F85B730F92A}"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8FA655-ED8C-4147-95C3-EA54A73EAD64}" type="doc">
      <dgm:prSet loTypeId="urn:microsoft.com/office/officeart/2005/8/layout/equation2" loCatId="process" qsTypeId="urn:microsoft.com/office/officeart/2005/8/quickstyle/3d2" qsCatId="3D" csTypeId="urn:microsoft.com/office/officeart/2005/8/colors/accent1_2" csCatId="accent1" phldr="1"/>
      <dgm:spPr/>
    </dgm:pt>
    <dgm:pt modelId="{00DB8485-A75D-4CA0-9FCB-32B5DB840EF2}">
      <dgm:prSet phldrT="[Text]"/>
      <dgm:spPr/>
      <dgm:t>
        <a:bodyPr/>
        <a:lstStyle/>
        <a:p>
          <a:r>
            <a:rPr lang="en-US" dirty="0" smtClean="0"/>
            <a:t>BULLYING</a:t>
          </a:r>
          <a:endParaRPr lang="en-US" dirty="0"/>
        </a:p>
      </dgm:t>
    </dgm:pt>
    <dgm:pt modelId="{55F1B15D-893B-43C4-AC9D-118E8BF98718}" type="parTrans" cxnId="{F63226E4-732D-4326-917B-2C8E2943192E}">
      <dgm:prSet/>
      <dgm:spPr/>
      <dgm:t>
        <a:bodyPr/>
        <a:lstStyle/>
        <a:p>
          <a:endParaRPr lang="en-US"/>
        </a:p>
      </dgm:t>
    </dgm:pt>
    <dgm:pt modelId="{B880B868-01EB-4F09-B76E-8D2A00ED5DA6}" type="sibTrans" cxnId="{F63226E4-732D-4326-917B-2C8E2943192E}">
      <dgm:prSet/>
      <dgm:spPr/>
      <dgm:t>
        <a:bodyPr/>
        <a:lstStyle/>
        <a:p>
          <a:endParaRPr lang="en-US"/>
        </a:p>
      </dgm:t>
    </dgm:pt>
    <dgm:pt modelId="{BC2CDDEE-114E-4CC5-B96F-A089734E3539}">
      <dgm:prSet phldrT="[Text]"/>
      <dgm:spPr/>
      <dgm:t>
        <a:bodyPr/>
        <a:lstStyle/>
        <a:p>
          <a:r>
            <a:rPr lang="en-US" dirty="0" smtClean="0"/>
            <a:t>PROTECTED CLASS</a:t>
          </a:r>
          <a:endParaRPr lang="en-US" dirty="0"/>
        </a:p>
      </dgm:t>
    </dgm:pt>
    <dgm:pt modelId="{8FEB9CD4-406B-461D-B932-2DC7E44163E3}" type="parTrans" cxnId="{987A62CC-D404-4E51-9A6C-111E1F6589A0}">
      <dgm:prSet/>
      <dgm:spPr/>
      <dgm:t>
        <a:bodyPr/>
        <a:lstStyle/>
        <a:p>
          <a:endParaRPr lang="en-US"/>
        </a:p>
      </dgm:t>
    </dgm:pt>
    <dgm:pt modelId="{D4B8301E-AFCD-4959-9481-2A1860659B99}" type="sibTrans" cxnId="{987A62CC-D404-4E51-9A6C-111E1F6589A0}">
      <dgm:prSet/>
      <dgm:spPr/>
      <dgm:t>
        <a:bodyPr/>
        <a:lstStyle/>
        <a:p>
          <a:endParaRPr lang="en-US"/>
        </a:p>
      </dgm:t>
    </dgm:pt>
    <dgm:pt modelId="{471C65D9-32FB-4C75-AD18-DAF4FABCC8FB}">
      <dgm:prSet phldrT="[Text]"/>
      <dgm:spPr/>
      <dgm:t>
        <a:bodyPr/>
        <a:lstStyle/>
        <a:p>
          <a:r>
            <a:rPr lang="en-US" dirty="0" smtClean="0"/>
            <a:t>HARASSMENT</a:t>
          </a:r>
          <a:endParaRPr lang="en-US" dirty="0"/>
        </a:p>
      </dgm:t>
    </dgm:pt>
    <dgm:pt modelId="{A128905C-B311-4996-84B2-1E6302544A45}" type="parTrans" cxnId="{3E847C6E-9274-40F9-951C-6C46E4DB2A26}">
      <dgm:prSet/>
      <dgm:spPr/>
      <dgm:t>
        <a:bodyPr/>
        <a:lstStyle/>
        <a:p>
          <a:endParaRPr lang="en-US"/>
        </a:p>
      </dgm:t>
    </dgm:pt>
    <dgm:pt modelId="{28577904-F72F-4DEA-8E3B-3802A54CF7EE}" type="sibTrans" cxnId="{3E847C6E-9274-40F9-951C-6C46E4DB2A26}">
      <dgm:prSet/>
      <dgm:spPr/>
      <dgm:t>
        <a:bodyPr/>
        <a:lstStyle/>
        <a:p>
          <a:endParaRPr lang="en-US"/>
        </a:p>
      </dgm:t>
    </dgm:pt>
    <dgm:pt modelId="{450FC7BD-7E3A-4238-AC9C-0829A1551E4B}" type="pres">
      <dgm:prSet presAssocID="{DB8FA655-ED8C-4147-95C3-EA54A73EAD64}" presName="Name0" presStyleCnt="0">
        <dgm:presLayoutVars>
          <dgm:dir/>
          <dgm:resizeHandles val="exact"/>
        </dgm:presLayoutVars>
      </dgm:prSet>
      <dgm:spPr/>
    </dgm:pt>
    <dgm:pt modelId="{AD0E2EAA-DD67-45CB-8434-EF51B43A7087}" type="pres">
      <dgm:prSet presAssocID="{DB8FA655-ED8C-4147-95C3-EA54A73EAD64}" presName="vNodes" presStyleCnt="0"/>
      <dgm:spPr/>
    </dgm:pt>
    <dgm:pt modelId="{B1E2FA1C-B566-4940-BD90-0E147F1D5B19}" type="pres">
      <dgm:prSet presAssocID="{00DB8485-A75D-4CA0-9FCB-32B5DB840EF2}" presName="node" presStyleLbl="node1" presStyleIdx="0" presStyleCnt="3">
        <dgm:presLayoutVars>
          <dgm:bulletEnabled val="1"/>
        </dgm:presLayoutVars>
      </dgm:prSet>
      <dgm:spPr/>
      <dgm:t>
        <a:bodyPr/>
        <a:lstStyle/>
        <a:p>
          <a:endParaRPr lang="en-US"/>
        </a:p>
      </dgm:t>
    </dgm:pt>
    <dgm:pt modelId="{24D6084C-0755-4392-92D8-013BB9113960}" type="pres">
      <dgm:prSet presAssocID="{B880B868-01EB-4F09-B76E-8D2A00ED5DA6}" presName="spacerT" presStyleCnt="0"/>
      <dgm:spPr/>
    </dgm:pt>
    <dgm:pt modelId="{E37E9617-56EB-4180-BFA8-4377F311D145}" type="pres">
      <dgm:prSet presAssocID="{B880B868-01EB-4F09-B76E-8D2A00ED5DA6}" presName="sibTrans" presStyleLbl="sibTrans2D1" presStyleIdx="0" presStyleCnt="2"/>
      <dgm:spPr/>
      <dgm:t>
        <a:bodyPr/>
        <a:lstStyle/>
        <a:p>
          <a:endParaRPr lang="en-US"/>
        </a:p>
      </dgm:t>
    </dgm:pt>
    <dgm:pt modelId="{A591174C-F5A8-4FEE-966D-C43A136CC89F}" type="pres">
      <dgm:prSet presAssocID="{B880B868-01EB-4F09-B76E-8D2A00ED5DA6}" presName="spacerB" presStyleCnt="0"/>
      <dgm:spPr/>
    </dgm:pt>
    <dgm:pt modelId="{8CE9BA55-68E5-4A51-A996-BA127B882AE7}" type="pres">
      <dgm:prSet presAssocID="{BC2CDDEE-114E-4CC5-B96F-A089734E3539}" presName="node" presStyleLbl="node1" presStyleIdx="1" presStyleCnt="3">
        <dgm:presLayoutVars>
          <dgm:bulletEnabled val="1"/>
        </dgm:presLayoutVars>
      </dgm:prSet>
      <dgm:spPr/>
      <dgm:t>
        <a:bodyPr/>
        <a:lstStyle/>
        <a:p>
          <a:endParaRPr lang="en-US"/>
        </a:p>
      </dgm:t>
    </dgm:pt>
    <dgm:pt modelId="{A67786A9-D4E0-409A-BD93-C28D7E9BA530}" type="pres">
      <dgm:prSet presAssocID="{DB8FA655-ED8C-4147-95C3-EA54A73EAD64}" presName="sibTransLast" presStyleLbl="sibTrans2D1" presStyleIdx="1" presStyleCnt="2"/>
      <dgm:spPr/>
      <dgm:t>
        <a:bodyPr/>
        <a:lstStyle/>
        <a:p>
          <a:endParaRPr lang="en-US"/>
        </a:p>
      </dgm:t>
    </dgm:pt>
    <dgm:pt modelId="{617C841E-FBF6-492C-B3AD-BD912D40A5FB}" type="pres">
      <dgm:prSet presAssocID="{DB8FA655-ED8C-4147-95C3-EA54A73EAD64}" presName="connectorText" presStyleLbl="sibTrans2D1" presStyleIdx="1" presStyleCnt="2"/>
      <dgm:spPr/>
      <dgm:t>
        <a:bodyPr/>
        <a:lstStyle/>
        <a:p>
          <a:endParaRPr lang="en-US"/>
        </a:p>
      </dgm:t>
    </dgm:pt>
    <dgm:pt modelId="{E9AA0741-37F0-4550-AF5B-80A1A698036D}" type="pres">
      <dgm:prSet presAssocID="{DB8FA655-ED8C-4147-95C3-EA54A73EAD64}" presName="lastNode" presStyleLbl="node1" presStyleIdx="2" presStyleCnt="3">
        <dgm:presLayoutVars>
          <dgm:bulletEnabled val="1"/>
        </dgm:presLayoutVars>
      </dgm:prSet>
      <dgm:spPr/>
      <dgm:t>
        <a:bodyPr/>
        <a:lstStyle/>
        <a:p>
          <a:endParaRPr lang="en-US"/>
        </a:p>
      </dgm:t>
    </dgm:pt>
  </dgm:ptLst>
  <dgm:cxnLst>
    <dgm:cxn modelId="{6FCC0680-B18C-47E5-A9B9-823F5099403E}" type="presOf" srcId="{D4B8301E-AFCD-4959-9481-2A1860659B99}" destId="{617C841E-FBF6-492C-B3AD-BD912D40A5FB}" srcOrd="1" destOrd="0" presId="urn:microsoft.com/office/officeart/2005/8/layout/equation2"/>
    <dgm:cxn modelId="{AACE3732-5B9D-4F00-A5AD-ED20785F38D8}" type="presOf" srcId="{DB8FA655-ED8C-4147-95C3-EA54A73EAD64}" destId="{450FC7BD-7E3A-4238-AC9C-0829A1551E4B}" srcOrd="0" destOrd="0" presId="urn:microsoft.com/office/officeart/2005/8/layout/equation2"/>
    <dgm:cxn modelId="{AD924682-8D42-45EE-9BE4-AAD097528FE8}" type="presOf" srcId="{00DB8485-A75D-4CA0-9FCB-32B5DB840EF2}" destId="{B1E2FA1C-B566-4940-BD90-0E147F1D5B19}" srcOrd="0" destOrd="0" presId="urn:microsoft.com/office/officeart/2005/8/layout/equation2"/>
    <dgm:cxn modelId="{987A62CC-D404-4E51-9A6C-111E1F6589A0}" srcId="{DB8FA655-ED8C-4147-95C3-EA54A73EAD64}" destId="{BC2CDDEE-114E-4CC5-B96F-A089734E3539}" srcOrd="1" destOrd="0" parTransId="{8FEB9CD4-406B-461D-B932-2DC7E44163E3}" sibTransId="{D4B8301E-AFCD-4959-9481-2A1860659B99}"/>
    <dgm:cxn modelId="{259F9997-27D4-4219-895B-350ECC34E7D6}" type="presOf" srcId="{BC2CDDEE-114E-4CC5-B96F-A089734E3539}" destId="{8CE9BA55-68E5-4A51-A996-BA127B882AE7}" srcOrd="0" destOrd="0" presId="urn:microsoft.com/office/officeart/2005/8/layout/equation2"/>
    <dgm:cxn modelId="{F63226E4-732D-4326-917B-2C8E2943192E}" srcId="{DB8FA655-ED8C-4147-95C3-EA54A73EAD64}" destId="{00DB8485-A75D-4CA0-9FCB-32B5DB840EF2}" srcOrd="0" destOrd="0" parTransId="{55F1B15D-893B-43C4-AC9D-118E8BF98718}" sibTransId="{B880B868-01EB-4F09-B76E-8D2A00ED5DA6}"/>
    <dgm:cxn modelId="{B48AEE5F-F72A-4FB6-BB58-102657486DAC}" type="presOf" srcId="{D4B8301E-AFCD-4959-9481-2A1860659B99}" destId="{A67786A9-D4E0-409A-BD93-C28D7E9BA530}" srcOrd="0" destOrd="0" presId="urn:microsoft.com/office/officeart/2005/8/layout/equation2"/>
    <dgm:cxn modelId="{3E847C6E-9274-40F9-951C-6C46E4DB2A26}" srcId="{DB8FA655-ED8C-4147-95C3-EA54A73EAD64}" destId="{471C65D9-32FB-4C75-AD18-DAF4FABCC8FB}" srcOrd="2" destOrd="0" parTransId="{A128905C-B311-4996-84B2-1E6302544A45}" sibTransId="{28577904-F72F-4DEA-8E3B-3802A54CF7EE}"/>
    <dgm:cxn modelId="{CF256E21-C3B0-4A03-9AF9-D560725E443B}" type="presOf" srcId="{B880B868-01EB-4F09-B76E-8D2A00ED5DA6}" destId="{E37E9617-56EB-4180-BFA8-4377F311D145}" srcOrd="0" destOrd="0" presId="urn:microsoft.com/office/officeart/2005/8/layout/equation2"/>
    <dgm:cxn modelId="{73847E51-EADA-44C9-AC7C-423ECBDC7B11}" type="presOf" srcId="{471C65D9-32FB-4C75-AD18-DAF4FABCC8FB}" destId="{E9AA0741-37F0-4550-AF5B-80A1A698036D}" srcOrd="0" destOrd="0" presId="urn:microsoft.com/office/officeart/2005/8/layout/equation2"/>
    <dgm:cxn modelId="{7AEBEAE9-D1EF-4D3A-A32D-74519A7BC3F6}" type="presParOf" srcId="{450FC7BD-7E3A-4238-AC9C-0829A1551E4B}" destId="{AD0E2EAA-DD67-45CB-8434-EF51B43A7087}" srcOrd="0" destOrd="0" presId="urn:microsoft.com/office/officeart/2005/8/layout/equation2"/>
    <dgm:cxn modelId="{1E4ADC30-1826-4268-8725-66F959F45C0D}" type="presParOf" srcId="{AD0E2EAA-DD67-45CB-8434-EF51B43A7087}" destId="{B1E2FA1C-B566-4940-BD90-0E147F1D5B19}" srcOrd="0" destOrd="0" presId="urn:microsoft.com/office/officeart/2005/8/layout/equation2"/>
    <dgm:cxn modelId="{8EC98B8D-426F-4963-B7C6-4591A13511D1}" type="presParOf" srcId="{AD0E2EAA-DD67-45CB-8434-EF51B43A7087}" destId="{24D6084C-0755-4392-92D8-013BB9113960}" srcOrd="1" destOrd="0" presId="urn:microsoft.com/office/officeart/2005/8/layout/equation2"/>
    <dgm:cxn modelId="{C0FA9474-E2AC-4E64-ACF1-EFD56F8AEC95}" type="presParOf" srcId="{AD0E2EAA-DD67-45CB-8434-EF51B43A7087}" destId="{E37E9617-56EB-4180-BFA8-4377F311D145}" srcOrd="2" destOrd="0" presId="urn:microsoft.com/office/officeart/2005/8/layout/equation2"/>
    <dgm:cxn modelId="{20FD6A19-6BCE-4381-8CBF-6CD5CF026E9D}" type="presParOf" srcId="{AD0E2EAA-DD67-45CB-8434-EF51B43A7087}" destId="{A591174C-F5A8-4FEE-966D-C43A136CC89F}" srcOrd="3" destOrd="0" presId="urn:microsoft.com/office/officeart/2005/8/layout/equation2"/>
    <dgm:cxn modelId="{08E7E312-0DC3-4880-90D0-C526E0C35D5B}" type="presParOf" srcId="{AD0E2EAA-DD67-45CB-8434-EF51B43A7087}" destId="{8CE9BA55-68E5-4A51-A996-BA127B882AE7}" srcOrd="4" destOrd="0" presId="urn:microsoft.com/office/officeart/2005/8/layout/equation2"/>
    <dgm:cxn modelId="{BFF6905A-4687-4362-8136-32FF167ABD74}" type="presParOf" srcId="{450FC7BD-7E3A-4238-AC9C-0829A1551E4B}" destId="{A67786A9-D4E0-409A-BD93-C28D7E9BA530}" srcOrd="1" destOrd="0" presId="urn:microsoft.com/office/officeart/2005/8/layout/equation2"/>
    <dgm:cxn modelId="{AE7953EB-0454-4F57-8AB8-07500BDE7691}" type="presParOf" srcId="{A67786A9-D4E0-409A-BD93-C28D7E9BA530}" destId="{617C841E-FBF6-492C-B3AD-BD912D40A5FB}" srcOrd="0" destOrd="0" presId="urn:microsoft.com/office/officeart/2005/8/layout/equation2"/>
    <dgm:cxn modelId="{D2A75F42-6301-4689-855B-F9376B3AB5B3}" type="presParOf" srcId="{450FC7BD-7E3A-4238-AC9C-0829A1551E4B}" destId="{E9AA0741-37F0-4550-AF5B-80A1A698036D}"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88FBAB-56F9-4CF6-98E9-3DF63704FF98}" type="doc">
      <dgm:prSet loTypeId="urn:microsoft.com/office/officeart/2008/layout/HexagonCluster" loCatId="relationship" qsTypeId="urn:microsoft.com/office/officeart/2005/8/quickstyle/simple1" qsCatId="simple" csTypeId="urn:microsoft.com/office/officeart/2005/8/colors/accent1_1" csCatId="accent1" phldr="1"/>
      <dgm:spPr/>
      <dgm:t>
        <a:bodyPr/>
        <a:lstStyle/>
        <a:p>
          <a:endParaRPr lang="en-US"/>
        </a:p>
      </dgm:t>
    </dgm:pt>
    <dgm:pt modelId="{5EB19655-A489-40F9-86CA-521DB1EF01D1}">
      <dgm:prSet/>
      <dgm:spPr/>
      <dgm:t>
        <a:bodyPr/>
        <a:lstStyle/>
        <a:p>
          <a:endParaRPr lang="en-US" dirty="0" smtClean="0">
            <a:latin typeface="+mj-lt"/>
          </a:endParaRPr>
        </a:p>
        <a:p>
          <a:r>
            <a:rPr lang="en-US" dirty="0" smtClean="0">
              <a:latin typeface="+mj-lt"/>
            </a:rPr>
            <a:t>Sex/Gender</a:t>
          </a:r>
          <a:endParaRPr lang="en-US" dirty="0">
            <a:latin typeface="+mj-lt"/>
          </a:endParaRPr>
        </a:p>
      </dgm:t>
    </dgm:pt>
    <dgm:pt modelId="{028B661C-EB77-4727-B1C4-8F4E4DEF015F}" type="parTrans" cxnId="{984B0E1D-FDE6-400B-8AE5-430B9E3310CA}">
      <dgm:prSet/>
      <dgm:spPr/>
      <dgm:t>
        <a:bodyPr/>
        <a:lstStyle/>
        <a:p>
          <a:endParaRPr lang="en-US"/>
        </a:p>
      </dgm:t>
    </dgm:pt>
    <dgm:pt modelId="{7F9896EE-107F-4470-8DAC-18A932A3BD0C}" type="sibTrans" cxnId="{984B0E1D-FDE6-400B-8AE5-430B9E3310CA}">
      <dgm:prSet/>
      <dgm:spPr>
        <a:blipFill rotWithShape="0">
          <a:blip xmlns:r="http://schemas.openxmlformats.org/officeDocument/2006/relationships" r:embed="rId1"/>
          <a:stretch>
            <a:fillRect/>
          </a:stretch>
        </a:blipFill>
      </dgm:spPr>
      <dgm:t>
        <a:bodyPr/>
        <a:lstStyle/>
        <a:p>
          <a:endParaRPr lang="en-US"/>
        </a:p>
      </dgm:t>
    </dgm:pt>
    <dgm:pt modelId="{CE4C935A-1132-425A-9A29-4DA320320FEA}">
      <dgm:prSet/>
      <dgm:spPr/>
      <dgm:t>
        <a:bodyPr/>
        <a:lstStyle/>
        <a:p>
          <a:r>
            <a:rPr lang="en-US" dirty="0" smtClean="0">
              <a:latin typeface="+mj-lt"/>
            </a:rPr>
            <a:t>Race/Color </a:t>
          </a:r>
          <a:endParaRPr lang="en-US" dirty="0">
            <a:latin typeface="+mj-lt"/>
          </a:endParaRPr>
        </a:p>
      </dgm:t>
    </dgm:pt>
    <dgm:pt modelId="{E09C9A5C-5951-479D-97AA-AF9C6088B88C}" type="parTrans" cxnId="{B4F43C73-DF44-4C7D-BDBA-D190467AEBF7}">
      <dgm:prSet/>
      <dgm:spPr/>
      <dgm:t>
        <a:bodyPr/>
        <a:lstStyle/>
        <a:p>
          <a:endParaRPr lang="en-US"/>
        </a:p>
      </dgm:t>
    </dgm:pt>
    <dgm:pt modelId="{DFB99575-5D5A-4F99-86E4-CE2ACA552E41}" type="sibTrans" cxnId="{B4F43C73-DF44-4C7D-BDBA-D190467AEBF7}">
      <dgm:prSet/>
      <dgm:spPr>
        <a:blipFill rotWithShape="0">
          <a:blip xmlns:r="http://schemas.openxmlformats.org/officeDocument/2006/relationships" r:embed="rId2"/>
          <a:stretch>
            <a:fillRect/>
          </a:stretch>
        </a:blipFill>
      </dgm:spPr>
      <dgm:t>
        <a:bodyPr/>
        <a:lstStyle/>
        <a:p>
          <a:endParaRPr lang="en-US"/>
        </a:p>
      </dgm:t>
    </dgm:pt>
    <dgm:pt modelId="{590B0F8A-D677-428E-BDB5-2F7C519D51FB}">
      <dgm:prSet/>
      <dgm:spPr/>
      <dgm:t>
        <a:bodyPr/>
        <a:lstStyle/>
        <a:p>
          <a:r>
            <a:rPr lang="en-US" dirty="0" smtClean="0">
              <a:latin typeface="+mj-lt"/>
            </a:rPr>
            <a:t>LANGUAGE </a:t>
          </a:r>
          <a:endParaRPr lang="en-US" dirty="0">
            <a:latin typeface="+mj-lt"/>
          </a:endParaRPr>
        </a:p>
      </dgm:t>
    </dgm:pt>
    <dgm:pt modelId="{D71B53B5-7BAD-432D-954E-8EA2E303E893}" type="parTrans" cxnId="{4D4601C1-13E0-49E0-959E-BD1BF9D68F71}">
      <dgm:prSet/>
      <dgm:spPr/>
      <dgm:t>
        <a:bodyPr/>
        <a:lstStyle/>
        <a:p>
          <a:endParaRPr lang="en-US"/>
        </a:p>
      </dgm:t>
    </dgm:pt>
    <dgm:pt modelId="{5F798893-2C9C-45FA-A9C0-7467E9BF9510}" type="sibTrans" cxnId="{4D4601C1-13E0-49E0-959E-BD1BF9D68F71}">
      <dgm:prSet/>
      <dgm:spPr>
        <a:blipFill rotWithShape="0">
          <a:blip xmlns:r="http://schemas.openxmlformats.org/officeDocument/2006/relationships" r:embed="rId3"/>
          <a:stretch>
            <a:fillRect/>
          </a:stretch>
        </a:blipFill>
      </dgm:spPr>
      <dgm:t>
        <a:bodyPr/>
        <a:lstStyle/>
        <a:p>
          <a:endParaRPr lang="en-US"/>
        </a:p>
      </dgm:t>
    </dgm:pt>
    <dgm:pt modelId="{7FB174CD-4D04-4DB5-BB14-E2E8AABC3FD4}">
      <dgm:prSet/>
      <dgm:spPr/>
      <dgm:t>
        <a:bodyPr/>
        <a:lstStyle/>
        <a:p>
          <a:r>
            <a:rPr lang="en-US" dirty="0" smtClean="0">
              <a:latin typeface="+mj-lt"/>
            </a:rPr>
            <a:t>DISABILITY</a:t>
          </a:r>
          <a:endParaRPr lang="en-US" dirty="0">
            <a:latin typeface="+mj-lt"/>
          </a:endParaRPr>
        </a:p>
      </dgm:t>
    </dgm:pt>
    <dgm:pt modelId="{10F33F56-535F-4C6D-9971-C12895050DC8}" type="sibTrans" cxnId="{BBF3F341-CCF7-4FC9-B43E-D9D31242DEC3}">
      <dgm:prSet/>
      <dgm:spPr>
        <a:blipFill rotWithShape="0">
          <a:blip xmlns:r="http://schemas.openxmlformats.org/officeDocument/2006/relationships" r:embed="rId4"/>
          <a:stretch>
            <a:fillRect/>
          </a:stretch>
        </a:blipFill>
      </dgm:spPr>
      <dgm:t>
        <a:bodyPr/>
        <a:lstStyle/>
        <a:p>
          <a:endParaRPr lang="en-US"/>
        </a:p>
      </dgm:t>
    </dgm:pt>
    <dgm:pt modelId="{D12412E6-5016-4948-85C9-E3F838647E89}" type="parTrans" cxnId="{BBF3F341-CCF7-4FC9-B43E-D9D31242DEC3}">
      <dgm:prSet/>
      <dgm:spPr/>
      <dgm:t>
        <a:bodyPr/>
        <a:lstStyle/>
        <a:p>
          <a:endParaRPr lang="en-US"/>
        </a:p>
      </dgm:t>
    </dgm:pt>
    <dgm:pt modelId="{04ADAF68-87CA-48BE-9379-4FF0FD7FF100}">
      <dgm:prSet/>
      <dgm:spPr/>
      <dgm:t>
        <a:bodyPr/>
        <a:lstStyle/>
        <a:p>
          <a:r>
            <a:rPr lang="en-US" dirty="0" smtClean="0">
              <a:latin typeface="+mj-lt"/>
            </a:rPr>
            <a:t>RELIGION</a:t>
          </a:r>
          <a:endParaRPr lang="en-US" dirty="0">
            <a:latin typeface="+mj-lt"/>
          </a:endParaRPr>
        </a:p>
      </dgm:t>
    </dgm:pt>
    <dgm:pt modelId="{BF36F802-C935-4D53-BD6C-AB343CB738AA}" type="parTrans" cxnId="{13A54EA3-22C8-4173-B598-1043F0E8F578}">
      <dgm:prSet/>
      <dgm:spPr/>
      <dgm:t>
        <a:bodyPr/>
        <a:lstStyle/>
        <a:p>
          <a:endParaRPr lang="en-US"/>
        </a:p>
      </dgm:t>
    </dgm:pt>
    <dgm:pt modelId="{8E54305A-984C-4074-9C34-C3BAC52CB447}" type="sibTrans" cxnId="{13A54EA3-22C8-4173-B598-1043F0E8F578}">
      <dgm:prSet/>
      <dgm:spPr>
        <a:blipFill rotWithShape="0">
          <a:blip xmlns:r="http://schemas.openxmlformats.org/officeDocument/2006/relationships" r:embed="rId5"/>
          <a:stretch>
            <a:fillRect/>
          </a:stretch>
        </a:blipFill>
      </dgm:spPr>
      <dgm:t>
        <a:bodyPr/>
        <a:lstStyle/>
        <a:p>
          <a:endParaRPr lang="en-US"/>
        </a:p>
      </dgm:t>
    </dgm:pt>
    <dgm:pt modelId="{C54D255E-2088-4757-8884-37DFBF540F63}">
      <dgm:prSet/>
      <dgm:spPr/>
      <dgm:t>
        <a:bodyPr/>
        <a:lstStyle/>
        <a:p>
          <a:r>
            <a:rPr lang="en-US" dirty="0" smtClean="0">
              <a:latin typeface="+mj-lt"/>
            </a:rPr>
            <a:t>NATIONAL ORIGIN</a:t>
          </a:r>
          <a:endParaRPr lang="en-US" dirty="0">
            <a:latin typeface="+mj-lt"/>
          </a:endParaRPr>
        </a:p>
      </dgm:t>
    </dgm:pt>
    <dgm:pt modelId="{ABB0DC3A-6744-4E8A-96C0-8717DB17D4F5}" type="parTrans" cxnId="{F9B75F81-4991-4DE0-9C2E-BC77BAF5A2FE}">
      <dgm:prSet/>
      <dgm:spPr/>
      <dgm:t>
        <a:bodyPr/>
        <a:lstStyle/>
        <a:p>
          <a:endParaRPr lang="en-US"/>
        </a:p>
      </dgm:t>
    </dgm:pt>
    <dgm:pt modelId="{2F447302-441F-4277-8E39-9A5346B06F80}" type="sibTrans" cxnId="{F9B75F81-4991-4DE0-9C2E-BC77BAF5A2FE}">
      <dgm:prSet/>
      <dgm:spPr>
        <a:blipFill rotWithShape="0">
          <a:blip xmlns:r="http://schemas.openxmlformats.org/officeDocument/2006/relationships" r:embed="rId6"/>
          <a:stretch>
            <a:fillRect/>
          </a:stretch>
        </a:blipFill>
      </dgm:spPr>
      <dgm:t>
        <a:bodyPr/>
        <a:lstStyle/>
        <a:p>
          <a:endParaRPr lang="en-US"/>
        </a:p>
      </dgm:t>
    </dgm:pt>
    <dgm:pt modelId="{91967648-1894-4A9A-9B08-FBDE51F3F7C1}" type="pres">
      <dgm:prSet presAssocID="{CE88FBAB-56F9-4CF6-98E9-3DF63704FF98}" presName="Name0" presStyleCnt="0">
        <dgm:presLayoutVars>
          <dgm:chMax val="21"/>
          <dgm:chPref val="21"/>
        </dgm:presLayoutVars>
      </dgm:prSet>
      <dgm:spPr/>
      <dgm:t>
        <a:bodyPr/>
        <a:lstStyle/>
        <a:p>
          <a:endParaRPr lang="en-US"/>
        </a:p>
      </dgm:t>
    </dgm:pt>
    <dgm:pt modelId="{8BEA6306-9E4C-4ED9-9A5F-F2AC7329130A}" type="pres">
      <dgm:prSet presAssocID="{7FB174CD-4D04-4DB5-BB14-E2E8AABC3FD4}" presName="text1" presStyleCnt="0"/>
      <dgm:spPr/>
      <dgm:t>
        <a:bodyPr/>
        <a:lstStyle/>
        <a:p>
          <a:endParaRPr lang="en-US"/>
        </a:p>
      </dgm:t>
    </dgm:pt>
    <dgm:pt modelId="{F5F52014-D488-4829-BFEF-D6B323F30FF3}" type="pres">
      <dgm:prSet presAssocID="{7FB174CD-4D04-4DB5-BB14-E2E8AABC3FD4}" presName="textRepeatNode" presStyleLbl="alignNode1" presStyleIdx="0" presStyleCnt="6" custLinFactNeighborX="87487" custLinFactNeighborY="-51462">
        <dgm:presLayoutVars>
          <dgm:chMax val="0"/>
          <dgm:chPref val="0"/>
          <dgm:bulletEnabled val="1"/>
        </dgm:presLayoutVars>
      </dgm:prSet>
      <dgm:spPr/>
      <dgm:t>
        <a:bodyPr/>
        <a:lstStyle/>
        <a:p>
          <a:endParaRPr lang="en-US"/>
        </a:p>
      </dgm:t>
    </dgm:pt>
    <dgm:pt modelId="{8A7AF2B6-B42E-4609-8394-4F70AF4D6558}" type="pres">
      <dgm:prSet presAssocID="{7FB174CD-4D04-4DB5-BB14-E2E8AABC3FD4}" presName="textaccent1" presStyleCnt="0"/>
      <dgm:spPr/>
      <dgm:t>
        <a:bodyPr/>
        <a:lstStyle/>
        <a:p>
          <a:endParaRPr lang="en-US"/>
        </a:p>
      </dgm:t>
    </dgm:pt>
    <dgm:pt modelId="{3E0516D2-764E-481E-93DE-DC0B8D2E52C0}" type="pres">
      <dgm:prSet presAssocID="{7FB174CD-4D04-4DB5-BB14-E2E8AABC3FD4}" presName="accentRepeatNode" presStyleLbl="solidAlignAcc1" presStyleIdx="0" presStyleCnt="12" custLinFactX="279548" custLinFactY="-181641" custLinFactNeighborX="300000" custLinFactNeighborY="-200000"/>
      <dgm:spPr/>
      <dgm:t>
        <a:bodyPr/>
        <a:lstStyle/>
        <a:p>
          <a:endParaRPr lang="en-US"/>
        </a:p>
      </dgm:t>
    </dgm:pt>
    <dgm:pt modelId="{CF265CAE-7A69-4A1F-B4D0-F92CC179E593}" type="pres">
      <dgm:prSet presAssocID="{10F33F56-535F-4C6D-9971-C12895050DC8}" presName="image1" presStyleCnt="0"/>
      <dgm:spPr/>
      <dgm:t>
        <a:bodyPr/>
        <a:lstStyle/>
        <a:p>
          <a:endParaRPr lang="en-US"/>
        </a:p>
      </dgm:t>
    </dgm:pt>
    <dgm:pt modelId="{71A63F6E-851F-406A-894D-5ECACE533CE1}" type="pres">
      <dgm:prSet presAssocID="{10F33F56-535F-4C6D-9971-C12895050DC8}" presName="imageRepeatNode" presStyleLbl="alignAcc1" presStyleIdx="0" presStyleCnt="6" custScaleX="183492" custScaleY="95536" custLinFactX="189696" custLinFactY="14791" custLinFactNeighborX="200000" custLinFactNeighborY="100000"/>
      <dgm:spPr/>
      <dgm:t>
        <a:bodyPr/>
        <a:lstStyle/>
        <a:p>
          <a:endParaRPr lang="en-US"/>
        </a:p>
      </dgm:t>
    </dgm:pt>
    <dgm:pt modelId="{344E31DE-7003-4221-A7EA-A7ED794D752D}" type="pres">
      <dgm:prSet presAssocID="{10F33F56-535F-4C6D-9971-C12895050DC8}" presName="imageaccent1" presStyleCnt="0"/>
      <dgm:spPr/>
      <dgm:t>
        <a:bodyPr/>
        <a:lstStyle/>
        <a:p>
          <a:endParaRPr lang="en-US"/>
        </a:p>
      </dgm:t>
    </dgm:pt>
    <dgm:pt modelId="{4D46AD4D-2002-475D-AA4E-7C12B1931C47}" type="pres">
      <dgm:prSet presAssocID="{10F33F56-535F-4C6D-9971-C12895050DC8}" presName="accentRepeatNode" presStyleLbl="solidAlignAcc1" presStyleIdx="1" presStyleCnt="12" custLinFactX="500000" custLinFactY="-590522" custLinFactNeighborX="579395" custLinFactNeighborY="-600000"/>
      <dgm:spPr/>
      <dgm:t>
        <a:bodyPr/>
        <a:lstStyle/>
        <a:p>
          <a:endParaRPr lang="en-US"/>
        </a:p>
      </dgm:t>
    </dgm:pt>
    <dgm:pt modelId="{7B65F9DB-69D0-4E3E-BA3D-1154C7B12CDC}" type="pres">
      <dgm:prSet presAssocID="{C54D255E-2088-4757-8884-37DFBF540F63}" presName="text2" presStyleCnt="0"/>
      <dgm:spPr/>
      <dgm:t>
        <a:bodyPr/>
        <a:lstStyle/>
        <a:p>
          <a:endParaRPr lang="en-US"/>
        </a:p>
      </dgm:t>
    </dgm:pt>
    <dgm:pt modelId="{045E8E60-3E01-4F24-901F-7715FE488B03}" type="pres">
      <dgm:prSet presAssocID="{C54D255E-2088-4757-8884-37DFBF540F63}" presName="textRepeatNode" presStyleLbl="alignNode1" presStyleIdx="1" presStyleCnt="6" custLinFactY="12167" custLinFactNeighborX="1609" custLinFactNeighborY="100000">
        <dgm:presLayoutVars>
          <dgm:chMax val="0"/>
          <dgm:chPref val="0"/>
          <dgm:bulletEnabled val="1"/>
        </dgm:presLayoutVars>
      </dgm:prSet>
      <dgm:spPr/>
      <dgm:t>
        <a:bodyPr/>
        <a:lstStyle/>
        <a:p>
          <a:endParaRPr lang="en-US"/>
        </a:p>
      </dgm:t>
    </dgm:pt>
    <dgm:pt modelId="{26B1E5FE-5BF3-461C-B061-00749CB10648}" type="pres">
      <dgm:prSet presAssocID="{C54D255E-2088-4757-8884-37DFBF540F63}" presName="textaccent2" presStyleCnt="0"/>
      <dgm:spPr/>
      <dgm:t>
        <a:bodyPr/>
        <a:lstStyle/>
        <a:p>
          <a:endParaRPr lang="en-US"/>
        </a:p>
      </dgm:t>
    </dgm:pt>
    <dgm:pt modelId="{36A6C601-CC01-4FD3-9496-18E4E47A5523}" type="pres">
      <dgm:prSet presAssocID="{C54D255E-2088-4757-8884-37DFBF540F63}" presName="accentRepeatNode" presStyleLbl="solidAlignAcc1" presStyleIdx="2" presStyleCnt="12" custLinFactX="-188331" custLinFactY="400000" custLinFactNeighborX="-200000" custLinFactNeighborY="477823"/>
      <dgm:spPr/>
      <dgm:t>
        <a:bodyPr/>
        <a:lstStyle/>
        <a:p>
          <a:endParaRPr lang="en-US"/>
        </a:p>
      </dgm:t>
    </dgm:pt>
    <dgm:pt modelId="{60443703-D7F4-45BE-83A2-C6DDF6E5C9B9}" type="pres">
      <dgm:prSet presAssocID="{2F447302-441F-4277-8E39-9A5346B06F80}" presName="image2" presStyleCnt="0"/>
      <dgm:spPr/>
      <dgm:t>
        <a:bodyPr/>
        <a:lstStyle/>
        <a:p>
          <a:endParaRPr lang="en-US"/>
        </a:p>
      </dgm:t>
    </dgm:pt>
    <dgm:pt modelId="{B2F5C862-F3E7-4CD0-B76A-7220A35BA3AC}" type="pres">
      <dgm:prSet presAssocID="{2F447302-441F-4277-8E39-9A5346B06F80}" presName="imageRepeatNode" presStyleLbl="alignAcc1" presStyleIdx="1" presStyleCnt="6" custScaleX="191623" custLinFactX="-100000" custLinFactNeighborX="-117126" custLinFactNeighborY="188"/>
      <dgm:spPr/>
      <dgm:t>
        <a:bodyPr/>
        <a:lstStyle/>
        <a:p>
          <a:endParaRPr lang="en-US"/>
        </a:p>
      </dgm:t>
    </dgm:pt>
    <dgm:pt modelId="{48A6E6BE-C0D1-4458-98A7-0D46422DE179}" type="pres">
      <dgm:prSet presAssocID="{2F447302-441F-4277-8E39-9A5346B06F80}" presName="imageaccent2" presStyleCnt="0"/>
      <dgm:spPr/>
      <dgm:t>
        <a:bodyPr/>
        <a:lstStyle/>
        <a:p>
          <a:endParaRPr lang="en-US"/>
        </a:p>
      </dgm:t>
    </dgm:pt>
    <dgm:pt modelId="{B3B777B6-0D46-452F-926F-98B1C9D849F7}" type="pres">
      <dgm:prSet presAssocID="{2F447302-441F-4277-8E39-9A5346B06F80}" presName="accentRepeatNode" presStyleLbl="solidAlignAcc1" presStyleIdx="3" presStyleCnt="12" custLinFactX="-77725" custLinFactY="-100000" custLinFactNeighborX="-100000" custLinFactNeighborY="-102438"/>
      <dgm:spPr/>
      <dgm:t>
        <a:bodyPr/>
        <a:lstStyle/>
        <a:p>
          <a:endParaRPr lang="en-US"/>
        </a:p>
      </dgm:t>
    </dgm:pt>
    <dgm:pt modelId="{7EA2AE6E-A406-43C6-B1D9-851C5BFB7419}" type="pres">
      <dgm:prSet presAssocID="{5EB19655-A489-40F9-86CA-521DB1EF01D1}" presName="text3" presStyleCnt="0"/>
      <dgm:spPr/>
      <dgm:t>
        <a:bodyPr/>
        <a:lstStyle/>
        <a:p>
          <a:endParaRPr lang="en-US"/>
        </a:p>
      </dgm:t>
    </dgm:pt>
    <dgm:pt modelId="{E5A27931-B533-4652-8AFF-BED3B7B8FE71}" type="pres">
      <dgm:prSet presAssocID="{5EB19655-A489-40F9-86CA-521DB1EF01D1}" presName="textRepeatNode" presStyleLbl="alignNode1" presStyleIdx="2" presStyleCnt="6" custLinFactNeighborX="87664" custLinFactNeighborY="-48994">
        <dgm:presLayoutVars>
          <dgm:chMax val="0"/>
          <dgm:chPref val="0"/>
          <dgm:bulletEnabled val="1"/>
        </dgm:presLayoutVars>
      </dgm:prSet>
      <dgm:spPr/>
      <dgm:t>
        <a:bodyPr/>
        <a:lstStyle/>
        <a:p>
          <a:endParaRPr lang="en-US"/>
        </a:p>
      </dgm:t>
    </dgm:pt>
    <dgm:pt modelId="{F008392E-D095-4BD5-B145-821DD35DBBB8}" type="pres">
      <dgm:prSet presAssocID="{5EB19655-A489-40F9-86CA-521DB1EF01D1}" presName="textaccent3" presStyleCnt="0"/>
      <dgm:spPr/>
      <dgm:t>
        <a:bodyPr/>
        <a:lstStyle/>
        <a:p>
          <a:endParaRPr lang="en-US"/>
        </a:p>
      </dgm:t>
    </dgm:pt>
    <dgm:pt modelId="{9A5E61FC-367D-4DF2-944C-5E61F1289463}" type="pres">
      <dgm:prSet presAssocID="{5EB19655-A489-40F9-86CA-521DB1EF01D1}" presName="accentRepeatNode" presStyleLbl="solidAlignAcc1" presStyleIdx="4" presStyleCnt="12" custLinFactX="153639" custLinFactY="-190364" custLinFactNeighborX="200000" custLinFactNeighborY="-200000"/>
      <dgm:spPr/>
      <dgm:t>
        <a:bodyPr/>
        <a:lstStyle/>
        <a:p>
          <a:endParaRPr lang="en-US"/>
        </a:p>
      </dgm:t>
    </dgm:pt>
    <dgm:pt modelId="{B96B5439-BD77-4EF4-97E9-99133DAC8F34}" type="pres">
      <dgm:prSet presAssocID="{7F9896EE-107F-4470-8DAC-18A932A3BD0C}" presName="image3" presStyleCnt="0"/>
      <dgm:spPr/>
      <dgm:t>
        <a:bodyPr/>
        <a:lstStyle/>
        <a:p>
          <a:endParaRPr lang="en-US"/>
        </a:p>
      </dgm:t>
    </dgm:pt>
    <dgm:pt modelId="{A63B6365-47D3-472D-ABE8-07897A05D7AA}" type="pres">
      <dgm:prSet presAssocID="{7F9896EE-107F-4470-8DAC-18A932A3BD0C}" presName="imageRepeatNode" presStyleLbl="alignAcc1" presStyleIdx="2" presStyleCnt="6" custScaleX="188371" custLinFactX="-26705" custLinFactNeighborX="-100000" custLinFactNeighborY="58065"/>
      <dgm:spPr/>
      <dgm:t>
        <a:bodyPr/>
        <a:lstStyle/>
        <a:p>
          <a:endParaRPr lang="en-US"/>
        </a:p>
      </dgm:t>
    </dgm:pt>
    <dgm:pt modelId="{83CF6A3C-939C-4E67-96AA-FF9509F0BC19}" type="pres">
      <dgm:prSet presAssocID="{7F9896EE-107F-4470-8DAC-18A932A3BD0C}" presName="imageaccent3" presStyleCnt="0"/>
      <dgm:spPr/>
      <dgm:t>
        <a:bodyPr/>
        <a:lstStyle/>
        <a:p>
          <a:endParaRPr lang="en-US"/>
        </a:p>
      </dgm:t>
    </dgm:pt>
    <dgm:pt modelId="{2DDF311F-289F-455A-B4FD-A6BCE3C6F42F}" type="pres">
      <dgm:prSet presAssocID="{7F9896EE-107F-4470-8DAC-18A932A3BD0C}" presName="accentRepeatNode" presStyleLbl="solidAlignAcc1" presStyleIdx="5" presStyleCnt="12" custLinFactX="400000" custLinFactY="885948" custLinFactNeighborX="497275" custLinFactNeighborY="900000"/>
      <dgm:spPr/>
      <dgm:t>
        <a:bodyPr/>
        <a:lstStyle/>
        <a:p>
          <a:endParaRPr lang="en-US"/>
        </a:p>
      </dgm:t>
    </dgm:pt>
    <dgm:pt modelId="{3BEA89BC-0D1F-4791-931D-9BD79223FC63}" type="pres">
      <dgm:prSet presAssocID="{CE4C935A-1132-425A-9A29-4DA320320FEA}" presName="text4" presStyleCnt="0"/>
      <dgm:spPr/>
      <dgm:t>
        <a:bodyPr/>
        <a:lstStyle/>
        <a:p>
          <a:endParaRPr lang="en-US"/>
        </a:p>
      </dgm:t>
    </dgm:pt>
    <dgm:pt modelId="{1FCE8811-C13C-4CEC-B769-E54143AAE09A}" type="pres">
      <dgm:prSet presAssocID="{CE4C935A-1132-425A-9A29-4DA320320FEA}" presName="textRepeatNode" presStyleLbl="alignNode1" presStyleIdx="3" presStyleCnt="6" custLinFactY="-225" custLinFactNeighborX="-442" custLinFactNeighborY="-100000">
        <dgm:presLayoutVars>
          <dgm:chMax val="0"/>
          <dgm:chPref val="0"/>
          <dgm:bulletEnabled val="1"/>
        </dgm:presLayoutVars>
      </dgm:prSet>
      <dgm:spPr/>
      <dgm:t>
        <a:bodyPr/>
        <a:lstStyle/>
        <a:p>
          <a:endParaRPr lang="en-US"/>
        </a:p>
      </dgm:t>
    </dgm:pt>
    <dgm:pt modelId="{B5809A2A-DA7B-4C2D-9A9B-5A4643E9445F}" type="pres">
      <dgm:prSet presAssocID="{CE4C935A-1132-425A-9A29-4DA320320FEA}" presName="textaccent4" presStyleCnt="0"/>
      <dgm:spPr/>
      <dgm:t>
        <a:bodyPr/>
        <a:lstStyle/>
        <a:p>
          <a:endParaRPr lang="en-US"/>
        </a:p>
      </dgm:t>
    </dgm:pt>
    <dgm:pt modelId="{F914B3F4-437C-4824-9B27-416FA863FA11}" type="pres">
      <dgm:prSet presAssocID="{CE4C935A-1132-425A-9A29-4DA320320FEA}" presName="accentRepeatNode" presStyleLbl="solidAlignAcc1" presStyleIdx="6" presStyleCnt="12" custLinFactX="-309240" custLinFactNeighborX="-400000" custLinFactNeighborY="40089"/>
      <dgm:spPr/>
      <dgm:t>
        <a:bodyPr/>
        <a:lstStyle/>
        <a:p>
          <a:endParaRPr lang="en-US"/>
        </a:p>
      </dgm:t>
    </dgm:pt>
    <dgm:pt modelId="{EDCF6DD6-BC66-42D0-8973-B4E45C91CC16}" type="pres">
      <dgm:prSet presAssocID="{DFB99575-5D5A-4F99-86E4-CE2ACA552E41}" presName="image4" presStyleCnt="0"/>
      <dgm:spPr/>
      <dgm:t>
        <a:bodyPr/>
        <a:lstStyle/>
        <a:p>
          <a:endParaRPr lang="en-US"/>
        </a:p>
      </dgm:t>
    </dgm:pt>
    <dgm:pt modelId="{E25F804A-621C-4A4C-BE17-A8E1FEF61675}" type="pres">
      <dgm:prSet presAssocID="{DFB99575-5D5A-4F99-86E4-CE2ACA552E41}" presName="imageRepeatNode" presStyleLbl="alignAcc1" presStyleIdx="3" presStyleCnt="6" custScaleX="188371" custLinFactX="-100000" custLinFactY="62593" custLinFactNeighborX="-198762" custLinFactNeighborY="100000"/>
      <dgm:spPr/>
      <dgm:t>
        <a:bodyPr/>
        <a:lstStyle/>
        <a:p>
          <a:endParaRPr lang="en-US"/>
        </a:p>
      </dgm:t>
    </dgm:pt>
    <dgm:pt modelId="{D5217E24-0241-479C-9DF9-B8A26572FED9}" type="pres">
      <dgm:prSet presAssocID="{DFB99575-5D5A-4F99-86E4-CE2ACA552E41}" presName="imageaccent4" presStyleCnt="0"/>
      <dgm:spPr/>
      <dgm:t>
        <a:bodyPr/>
        <a:lstStyle/>
        <a:p>
          <a:endParaRPr lang="en-US"/>
        </a:p>
      </dgm:t>
    </dgm:pt>
    <dgm:pt modelId="{9FF1B3D1-39A5-4C60-B1F4-6470DF9DB1E4}" type="pres">
      <dgm:prSet presAssocID="{DFB99575-5D5A-4F99-86E4-CE2ACA552E41}" presName="accentRepeatNode" presStyleLbl="solidAlignAcc1" presStyleIdx="7" presStyleCnt="12" custLinFactX="-100000" custLinFactNeighborX="-126967" custLinFactNeighborY="-33035"/>
      <dgm:spPr/>
      <dgm:t>
        <a:bodyPr/>
        <a:lstStyle/>
        <a:p>
          <a:endParaRPr lang="en-US"/>
        </a:p>
      </dgm:t>
    </dgm:pt>
    <dgm:pt modelId="{A9B75285-F086-4F1D-9D20-4A7FA2AA13D3}" type="pres">
      <dgm:prSet presAssocID="{590B0F8A-D677-428E-BDB5-2F7C519D51FB}" presName="text5" presStyleCnt="0"/>
      <dgm:spPr/>
      <dgm:t>
        <a:bodyPr/>
        <a:lstStyle/>
        <a:p>
          <a:endParaRPr lang="en-US"/>
        </a:p>
      </dgm:t>
    </dgm:pt>
    <dgm:pt modelId="{657EC3EF-ADC5-4E65-9DA1-82C811EE1CB4}" type="pres">
      <dgm:prSet presAssocID="{590B0F8A-D677-428E-BDB5-2F7C519D51FB}" presName="textRepeatNode" presStyleLbl="alignNode1" presStyleIdx="4" presStyleCnt="6" custLinFactY="75353" custLinFactNeighborX="-82255" custLinFactNeighborY="100000">
        <dgm:presLayoutVars>
          <dgm:chMax val="0"/>
          <dgm:chPref val="0"/>
          <dgm:bulletEnabled val="1"/>
        </dgm:presLayoutVars>
      </dgm:prSet>
      <dgm:spPr/>
      <dgm:t>
        <a:bodyPr/>
        <a:lstStyle/>
        <a:p>
          <a:endParaRPr lang="en-US"/>
        </a:p>
      </dgm:t>
    </dgm:pt>
    <dgm:pt modelId="{747B4DBF-9F5D-40CA-9A82-F4CF84112ADB}" type="pres">
      <dgm:prSet presAssocID="{590B0F8A-D677-428E-BDB5-2F7C519D51FB}" presName="textaccent5" presStyleCnt="0"/>
      <dgm:spPr/>
      <dgm:t>
        <a:bodyPr/>
        <a:lstStyle/>
        <a:p>
          <a:endParaRPr lang="en-US"/>
        </a:p>
      </dgm:t>
    </dgm:pt>
    <dgm:pt modelId="{A332EC20-7D8B-4B3B-A759-68D2EC134059}" type="pres">
      <dgm:prSet presAssocID="{590B0F8A-D677-428E-BDB5-2F7C519D51FB}" presName="accentRepeatNode" presStyleLbl="solidAlignAcc1" presStyleIdx="8" presStyleCnt="12" custLinFactX="-409165" custLinFactNeighborX="-500000" custLinFactNeighborY="-71648"/>
      <dgm:spPr/>
      <dgm:t>
        <a:bodyPr/>
        <a:lstStyle/>
        <a:p>
          <a:endParaRPr lang="en-US"/>
        </a:p>
      </dgm:t>
    </dgm:pt>
    <dgm:pt modelId="{A51A27F1-F02E-400B-B093-795ECBE8FB7B}" type="pres">
      <dgm:prSet presAssocID="{5F798893-2C9C-45FA-A9C0-7467E9BF9510}" presName="image5" presStyleCnt="0"/>
      <dgm:spPr/>
      <dgm:t>
        <a:bodyPr/>
        <a:lstStyle/>
        <a:p>
          <a:endParaRPr lang="en-US"/>
        </a:p>
      </dgm:t>
    </dgm:pt>
    <dgm:pt modelId="{81379669-80B3-4FBD-B2EF-AC5FCFE3B5E6}" type="pres">
      <dgm:prSet presAssocID="{5F798893-2C9C-45FA-A9C0-7467E9BF9510}" presName="imageRepeatNode" presStyleLbl="alignAcc1" presStyleIdx="4" presStyleCnt="6" custScaleX="188371" custLinFactNeighborX="-42789" custLinFactNeighborY="-50249"/>
      <dgm:spPr/>
      <dgm:t>
        <a:bodyPr/>
        <a:lstStyle/>
        <a:p>
          <a:endParaRPr lang="en-US"/>
        </a:p>
      </dgm:t>
    </dgm:pt>
    <dgm:pt modelId="{94AC028D-9052-4102-A5AE-6CAC58EE8561}" type="pres">
      <dgm:prSet presAssocID="{5F798893-2C9C-45FA-A9C0-7467E9BF9510}" presName="imageaccent5" presStyleCnt="0"/>
      <dgm:spPr/>
      <dgm:t>
        <a:bodyPr/>
        <a:lstStyle/>
        <a:p>
          <a:endParaRPr lang="en-US"/>
        </a:p>
      </dgm:t>
    </dgm:pt>
    <dgm:pt modelId="{9B5B1E1B-1F1E-4A90-97D5-74587FC73D16}" type="pres">
      <dgm:prSet presAssocID="{5F798893-2C9C-45FA-A9C0-7467E9BF9510}" presName="accentRepeatNode" presStyleLbl="solidAlignAcc1" presStyleIdx="9" presStyleCnt="12" custLinFactX="-500000" custLinFactY="803757" custLinFactNeighborX="-583483" custLinFactNeighborY="900000"/>
      <dgm:spPr/>
      <dgm:t>
        <a:bodyPr/>
        <a:lstStyle/>
        <a:p>
          <a:endParaRPr lang="en-US"/>
        </a:p>
      </dgm:t>
    </dgm:pt>
    <dgm:pt modelId="{2A4FA0C7-A708-4D23-AB19-8FD04A624715}" type="pres">
      <dgm:prSet presAssocID="{04ADAF68-87CA-48BE-9379-4FF0FD7FF100}" presName="text6" presStyleCnt="0"/>
      <dgm:spPr/>
      <dgm:t>
        <a:bodyPr/>
        <a:lstStyle/>
        <a:p>
          <a:endParaRPr lang="en-US"/>
        </a:p>
      </dgm:t>
    </dgm:pt>
    <dgm:pt modelId="{CBCEFC71-EC01-45FE-847F-A62FB1F88583}" type="pres">
      <dgm:prSet presAssocID="{04ADAF68-87CA-48BE-9379-4FF0FD7FF100}" presName="textRepeatNode" presStyleLbl="alignNode1" presStyleIdx="5" presStyleCnt="6" custLinFactX="-72552" custLinFactY="-4014" custLinFactNeighborX="-100000" custLinFactNeighborY="-100000">
        <dgm:presLayoutVars>
          <dgm:chMax val="0"/>
          <dgm:chPref val="0"/>
          <dgm:bulletEnabled val="1"/>
        </dgm:presLayoutVars>
      </dgm:prSet>
      <dgm:spPr/>
      <dgm:t>
        <a:bodyPr/>
        <a:lstStyle/>
        <a:p>
          <a:endParaRPr lang="en-US"/>
        </a:p>
      </dgm:t>
    </dgm:pt>
    <dgm:pt modelId="{93D4657F-27E3-461D-98BB-B09DF12E16E7}" type="pres">
      <dgm:prSet presAssocID="{04ADAF68-87CA-48BE-9379-4FF0FD7FF100}" presName="textaccent6" presStyleCnt="0"/>
      <dgm:spPr/>
      <dgm:t>
        <a:bodyPr/>
        <a:lstStyle/>
        <a:p>
          <a:endParaRPr lang="en-US"/>
        </a:p>
      </dgm:t>
    </dgm:pt>
    <dgm:pt modelId="{455677E8-BDEB-49B1-93B4-C7F00C68BF4C}" type="pres">
      <dgm:prSet presAssocID="{04ADAF68-87CA-48BE-9379-4FF0FD7FF100}" presName="accentRepeatNode" presStyleLbl="solidAlignAcc1" presStyleIdx="10" presStyleCnt="12" custLinFactX="-314241" custLinFactY="-200000" custLinFactNeighborX="-400000" custLinFactNeighborY="-249285"/>
      <dgm:spPr/>
      <dgm:t>
        <a:bodyPr/>
        <a:lstStyle/>
        <a:p>
          <a:endParaRPr lang="en-US"/>
        </a:p>
      </dgm:t>
    </dgm:pt>
    <dgm:pt modelId="{1FA21D25-BED4-4D12-9B5E-62303964D4CD}" type="pres">
      <dgm:prSet presAssocID="{8E54305A-984C-4074-9C34-C3BAC52CB447}" presName="image6" presStyleCnt="0"/>
      <dgm:spPr/>
      <dgm:t>
        <a:bodyPr/>
        <a:lstStyle/>
        <a:p>
          <a:endParaRPr lang="en-US"/>
        </a:p>
      </dgm:t>
    </dgm:pt>
    <dgm:pt modelId="{C705FF83-A103-4FD3-9652-0AABAF8B549D}" type="pres">
      <dgm:prSet presAssocID="{8E54305A-984C-4074-9C34-C3BAC52CB447}" presName="imageRepeatNode" presStyleLbl="alignAcc1" presStyleIdx="5" presStyleCnt="6" custScaleX="188371" custLinFactY="-2144" custLinFactNeighborX="43089" custLinFactNeighborY="-100000"/>
      <dgm:spPr/>
      <dgm:t>
        <a:bodyPr/>
        <a:lstStyle/>
        <a:p>
          <a:endParaRPr lang="en-US"/>
        </a:p>
      </dgm:t>
    </dgm:pt>
    <dgm:pt modelId="{6EF3B082-0DED-48D9-94A4-1BD8D82E12ED}" type="pres">
      <dgm:prSet presAssocID="{8E54305A-984C-4074-9C34-C3BAC52CB447}" presName="imageaccent6" presStyleCnt="0"/>
      <dgm:spPr/>
      <dgm:t>
        <a:bodyPr/>
        <a:lstStyle/>
        <a:p>
          <a:endParaRPr lang="en-US"/>
        </a:p>
      </dgm:t>
    </dgm:pt>
    <dgm:pt modelId="{083F708A-4CCE-489C-9F61-3640CF9AB4BA}" type="pres">
      <dgm:prSet presAssocID="{8E54305A-984C-4074-9C34-C3BAC52CB447}" presName="accentRepeatNode" presStyleLbl="solidAlignAcc1" presStyleIdx="11" presStyleCnt="12" custLinFactX="-423483" custLinFactY="-500000" custLinFactNeighborX="-500000" custLinFactNeighborY="-570412"/>
      <dgm:spPr/>
      <dgm:t>
        <a:bodyPr/>
        <a:lstStyle/>
        <a:p>
          <a:endParaRPr lang="en-US"/>
        </a:p>
      </dgm:t>
    </dgm:pt>
  </dgm:ptLst>
  <dgm:cxnLst>
    <dgm:cxn modelId="{8CBFDA06-CCDE-4046-9C7E-CBF6810ED2FA}" type="presOf" srcId="{8E54305A-984C-4074-9C34-C3BAC52CB447}" destId="{C705FF83-A103-4FD3-9652-0AABAF8B549D}" srcOrd="0" destOrd="0" presId="urn:microsoft.com/office/officeart/2008/layout/HexagonCluster"/>
    <dgm:cxn modelId="{13A54EA3-22C8-4173-B598-1043F0E8F578}" srcId="{CE88FBAB-56F9-4CF6-98E9-3DF63704FF98}" destId="{04ADAF68-87CA-48BE-9379-4FF0FD7FF100}" srcOrd="5" destOrd="0" parTransId="{BF36F802-C935-4D53-BD6C-AB343CB738AA}" sibTransId="{8E54305A-984C-4074-9C34-C3BAC52CB447}"/>
    <dgm:cxn modelId="{4DD99613-3EC8-4775-BECD-6058F38F8FC4}" type="presOf" srcId="{7FB174CD-4D04-4DB5-BB14-E2E8AABC3FD4}" destId="{F5F52014-D488-4829-BFEF-D6B323F30FF3}" srcOrd="0" destOrd="0" presId="urn:microsoft.com/office/officeart/2008/layout/HexagonCluster"/>
    <dgm:cxn modelId="{70E7FDA6-B2B4-4495-9A83-383D3058BE0A}" type="presOf" srcId="{2F447302-441F-4277-8E39-9A5346B06F80}" destId="{B2F5C862-F3E7-4CD0-B76A-7220A35BA3AC}" srcOrd="0" destOrd="0" presId="urn:microsoft.com/office/officeart/2008/layout/HexagonCluster"/>
    <dgm:cxn modelId="{B4F43C73-DF44-4C7D-BDBA-D190467AEBF7}" srcId="{CE88FBAB-56F9-4CF6-98E9-3DF63704FF98}" destId="{CE4C935A-1132-425A-9A29-4DA320320FEA}" srcOrd="3" destOrd="0" parTransId="{E09C9A5C-5951-479D-97AA-AF9C6088B88C}" sibTransId="{DFB99575-5D5A-4F99-86E4-CE2ACA552E41}"/>
    <dgm:cxn modelId="{E53F1B63-49E5-4143-9920-A3640EF2130A}" type="presOf" srcId="{DFB99575-5D5A-4F99-86E4-CE2ACA552E41}" destId="{E25F804A-621C-4A4C-BE17-A8E1FEF61675}" srcOrd="0" destOrd="0" presId="urn:microsoft.com/office/officeart/2008/layout/HexagonCluster"/>
    <dgm:cxn modelId="{075470B2-4375-410B-A4C0-D4FEE8AEAB63}" type="presOf" srcId="{590B0F8A-D677-428E-BDB5-2F7C519D51FB}" destId="{657EC3EF-ADC5-4E65-9DA1-82C811EE1CB4}" srcOrd="0" destOrd="0" presId="urn:microsoft.com/office/officeart/2008/layout/HexagonCluster"/>
    <dgm:cxn modelId="{5C1DF879-94A2-483B-A845-498A492FACA3}" type="presOf" srcId="{5F798893-2C9C-45FA-A9C0-7467E9BF9510}" destId="{81379669-80B3-4FBD-B2EF-AC5FCFE3B5E6}" srcOrd="0" destOrd="0" presId="urn:microsoft.com/office/officeart/2008/layout/HexagonCluster"/>
    <dgm:cxn modelId="{2EE38BB6-5D08-43E4-B7F5-89293A46C31F}" type="presOf" srcId="{C54D255E-2088-4757-8884-37DFBF540F63}" destId="{045E8E60-3E01-4F24-901F-7715FE488B03}" srcOrd="0" destOrd="0" presId="urn:microsoft.com/office/officeart/2008/layout/HexagonCluster"/>
    <dgm:cxn modelId="{123A8766-7886-47FF-8CA5-C7F9088EA5E6}" type="presOf" srcId="{10F33F56-535F-4C6D-9971-C12895050DC8}" destId="{71A63F6E-851F-406A-894D-5ECACE533CE1}" srcOrd="0" destOrd="0" presId="urn:microsoft.com/office/officeart/2008/layout/HexagonCluster"/>
    <dgm:cxn modelId="{4BE694C7-C63E-4A20-8009-678C6B60294C}" type="presOf" srcId="{CE4C935A-1132-425A-9A29-4DA320320FEA}" destId="{1FCE8811-C13C-4CEC-B769-E54143AAE09A}" srcOrd="0" destOrd="0" presId="urn:microsoft.com/office/officeart/2008/layout/HexagonCluster"/>
    <dgm:cxn modelId="{984B0E1D-FDE6-400B-8AE5-430B9E3310CA}" srcId="{CE88FBAB-56F9-4CF6-98E9-3DF63704FF98}" destId="{5EB19655-A489-40F9-86CA-521DB1EF01D1}" srcOrd="2" destOrd="0" parTransId="{028B661C-EB77-4727-B1C4-8F4E4DEF015F}" sibTransId="{7F9896EE-107F-4470-8DAC-18A932A3BD0C}"/>
    <dgm:cxn modelId="{43E0E749-5E11-4813-A9AF-373E8496D706}" type="presOf" srcId="{CE88FBAB-56F9-4CF6-98E9-3DF63704FF98}" destId="{91967648-1894-4A9A-9B08-FBDE51F3F7C1}" srcOrd="0" destOrd="0" presId="urn:microsoft.com/office/officeart/2008/layout/HexagonCluster"/>
    <dgm:cxn modelId="{F9B75F81-4991-4DE0-9C2E-BC77BAF5A2FE}" srcId="{CE88FBAB-56F9-4CF6-98E9-3DF63704FF98}" destId="{C54D255E-2088-4757-8884-37DFBF540F63}" srcOrd="1" destOrd="0" parTransId="{ABB0DC3A-6744-4E8A-96C0-8717DB17D4F5}" sibTransId="{2F447302-441F-4277-8E39-9A5346B06F80}"/>
    <dgm:cxn modelId="{4D4601C1-13E0-49E0-959E-BD1BF9D68F71}" srcId="{CE88FBAB-56F9-4CF6-98E9-3DF63704FF98}" destId="{590B0F8A-D677-428E-BDB5-2F7C519D51FB}" srcOrd="4" destOrd="0" parTransId="{D71B53B5-7BAD-432D-954E-8EA2E303E893}" sibTransId="{5F798893-2C9C-45FA-A9C0-7467E9BF9510}"/>
    <dgm:cxn modelId="{060BB71E-B4BA-478A-AD86-E2951F0229D0}" type="presOf" srcId="{7F9896EE-107F-4470-8DAC-18A932A3BD0C}" destId="{A63B6365-47D3-472D-ABE8-07897A05D7AA}" srcOrd="0" destOrd="0" presId="urn:microsoft.com/office/officeart/2008/layout/HexagonCluster"/>
    <dgm:cxn modelId="{8A84D316-26BC-443D-9CFA-98C1B188BB70}" type="presOf" srcId="{04ADAF68-87CA-48BE-9379-4FF0FD7FF100}" destId="{CBCEFC71-EC01-45FE-847F-A62FB1F88583}" srcOrd="0" destOrd="0" presId="urn:microsoft.com/office/officeart/2008/layout/HexagonCluster"/>
    <dgm:cxn modelId="{5477E119-9F09-4DBA-B605-89F623E7A35A}" type="presOf" srcId="{5EB19655-A489-40F9-86CA-521DB1EF01D1}" destId="{E5A27931-B533-4652-8AFF-BED3B7B8FE71}" srcOrd="0" destOrd="0" presId="urn:microsoft.com/office/officeart/2008/layout/HexagonCluster"/>
    <dgm:cxn modelId="{BBF3F341-CCF7-4FC9-B43E-D9D31242DEC3}" srcId="{CE88FBAB-56F9-4CF6-98E9-3DF63704FF98}" destId="{7FB174CD-4D04-4DB5-BB14-E2E8AABC3FD4}" srcOrd="0" destOrd="0" parTransId="{D12412E6-5016-4948-85C9-E3F838647E89}" sibTransId="{10F33F56-535F-4C6D-9971-C12895050DC8}"/>
    <dgm:cxn modelId="{930C4F88-A9B8-4058-8459-6A52144A1701}" type="presParOf" srcId="{91967648-1894-4A9A-9B08-FBDE51F3F7C1}" destId="{8BEA6306-9E4C-4ED9-9A5F-F2AC7329130A}" srcOrd="0" destOrd="0" presId="urn:microsoft.com/office/officeart/2008/layout/HexagonCluster"/>
    <dgm:cxn modelId="{D9510FC4-E302-44C6-AA2D-88E895ED661B}" type="presParOf" srcId="{8BEA6306-9E4C-4ED9-9A5F-F2AC7329130A}" destId="{F5F52014-D488-4829-BFEF-D6B323F30FF3}" srcOrd="0" destOrd="0" presId="urn:microsoft.com/office/officeart/2008/layout/HexagonCluster"/>
    <dgm:cxn modelId="{0814ADF6-2809-499B-A406-13FF81939A2D}" type="presParOf" srcId="{91967648-1894-4A9A-9B08-FBDE51F3F7C1}" destId="{8A7AF2B6-B42E-4609-8394-4F70AF4D6558}" srcOrd="1" destOrd="0" presId="urn:microsoft.com/office/officeart/2008/layout/HexagonCluster"/>
    <dgm:cxn modelId="{B636F840-1C81-401A-8C35-C4DB9E868A2E}" type="presParOf" srcId="{8A7AF2B6-B42E-4609-8394-4F70AF4D6558}" destId="{3E0516D2-764E-481E-93DE-DC0B8D2E52C0}" srcOrd="0" destOrd="0" presId="urn:microsoft.com/office/officeart/2008/layout/HexagonCluster"/>
    <dgm:cxn modelId="{39B2F52E-0BF0-4BD0-BA32-8FCBBE97EDAD}" type="presParOf" srcId="{91967648-1894-4A9A-9B08-FBDE51F3F7C1}" destId="{CF265CAE-7A69-4A1F-B4D0-F92CC179E593}" srcOrd="2" destOrd="0" presId="urn:microsoft.com/office/officeart/2008/layout/HexagonCluster"/>
    <dgm:cxn modelId="{58FEC15D-37BF-46F5-B34D-CB2DAE59693C}" type="presParOf" srcId="{CF265CAE-7A69-4A1F-B4D0-F92CC179E593}" destId="{71A63F6E-851F-406A-894D-5ECACE533CE1}" srcOrd="0" destOrd="0" presId="urn:microsoft.com/office/officeart/2008/layout/HexagonCluster"/>
    <dgm:cxn modelId="{90DB6BEC-6F41-40F2-B1A1-AB94A7BE7D64}" type="presParOf" srcId="{91967648-1894-4A9A-9B08-FBDE51F3F7C1}" destId="{344E31DE-7003-4221-A7EA-A7ED794D752D}" srcOrd="3" destOrd="0" presId="urn:microsoft.com/office/officeart/2008/layout/HexagonCluster"/>
    <dgm:cxn modelId="{829FF3EB-72A6-4EB2-BB53-B88ADBA9FEE9}" type="presParOf" srcId="{344E31DE-7003-4221-A7EA-A7ED794D752D}" destId="{4D46AD4D-2002-475D-AA4E-7C12B1931C47}" srcOrd="0" destOrd="0" presId="urn:microsoft.com/office/officeart/2008/layout/HexagonCluster"/>
    <dgm:cxn modelId="{37D694B1-38DB-40A7-80D2-0DEB856754FA}" type="presParOf" srcId="{91967648-1894-4A9A-9B08-FBDE51F3F7C1}" destId="{7B65F9DB-69D0-4E3E-BA3D-1154C7B12CDC}" srcOrd="4" destOrd="0" presId="urn:microsoft.com/office/officeart/2008/layout/HexagonCluster"/>
    <dgm:cxn modelId="{DD360388-E6FF-4F3A-A781-852A24842CC2}" type="presParOf" srcId="{7B65F9DB-69D0-4E3E-BA3D-1154C7B12CDC}" destId="{045E8E60-3E01-4F24-901F-7715FE488B03}" srcOrd="0" destOrd="0" presId="urn:microsoft.com/office/officeart/2008/layout/HexagonCluster"/>
    <dgm:cxn modelId="{EC39FB7F-0DC3-45D8-9D85-AAEEA75D4FD2}" type="presParOf" srcId="{91967648-1894-4A9A-9B08-FBDE51F3F7C1}" destId="{26B1E5FE-5BF3-461C-B061-00749CB10648}" srcOrd="5" destOrd="0" presId="urn:microsoft.com/office/officeart/2008/layout/HexagonCluster"/>
    <dgm:cxn modelId="{A2C0B6E4-4BD4-4571-A451-E7525BBB994C}" type="presParOf" srcId="{26B1E5FE-5BF3-461C-B061-00749CB10648}" destId="{36A6C601-CC01-4FD3-9496-18E4E47A5523}" srcOrd="0" destOrd="0" presId="urn:microsoft.com/office/officeart/2008/layout/HexagonCluster"/>
    <dgm:cxn modelId="{D56C3116-214F-4DC8-9DE5-D97103A19C4E}" type="presParOf" srcId="{91967648-1894-4A9A-9B08-FBDE51F3F7C1}" destId="{60443703-D7F4-45BE-83A2-C6DDF6E5C9B9}" srcOrd="6" destOrd="0" presId="urn:microsoft.com/office/officeart/2008/layout/HexagonCluster"/>
    <dgm:cxn modelId="{D715D210-DE47-481C-92A2-220CBB1D7DF0}" type="presParOf" srcId="{60443703-D7F4-45BE-83A2-C6DDF6E5C9B9}" destId="{B2F5C862-F3E7-4CD0-B76A-7220A35BA3AC}" srcOrd="0" destOrd="0" presId="urn:microsoft.com/office/officeart/2008/layout/HexagonCluster"/>
    <dgm:cxn modelId="{7DB5445D-BC83-4925-A84F-F4A142E688C4}" type="presParOf" srcId="{91967648-1894-4A9A-9B08-FBDE51F3F7C1}" destId="{48A6E6BE-C0D1-4458-98A7-0D46422DE179}" srcOrd="7" destOrd="0" presId="urn:microsoft.com/office/officeart/2008/layout/HexagonCluster"/>
    <dgm:cxn modelId="{ACD990A4-1C8D-48BA-B6BC-49B5CBF6ABDF}" type="presParOf" srcId="{48A6E6BE-C0D1-4458-98A7-0D46422DE179}" destId="{B3B777B6-0D46-452F-926F-98B1C9D849F7}" srcOrd="0" destOrd="0" presId="urn:microsoft.com/office/officeart/2008/layout/HexagonCluster"/>
    <dgm:cxn modelId="{1D02F37B-2BD8-4FD8-8A5F-314474ECE21E}" type="presParOf" srcId="{91967648-1894-4A9A-9B08-FBDE51F3F7C1}" destId="{7EA2AE6E-A406-43C6-B1D9-851C5BFB7419}" srcOrd="8" destOrd="0" presId="urn:microsoft.com/office/officeart/2008/layout/HexagonCluster"/>
    <dgm:cxn modelId="{7544BA2E-F3C4-45FB-B48A-244DDA78579F}" type="presParOf" srcId="{7EA2AE6E-A406-43C6-B1D9-851C5BFB7419}" destId="{E5A27931-B533-4652-8AFF-BED3B7B8FE71}" srcOrd="0" destOrd="0" presId="urn:microsoft.com/office/officeart/2008/layout/HexagonCluster"/>
    <dgm:cxn modelId="{0FC05654-3E60-4485-8B4A-011676097DC8}" type="presParOf" srcId="{91967648-1894-4A9A-9B08-FBDE51F3F7C1}" destId="{F008392E-D095-4BD5-B145-821DD35DBBB8}" srcOrd="9" destOrd="0" presId="urn:microsoft.com/office/officeart/2008/layout/HexagonCluster"/>
    <dgm:cxn modelId="{6ED65C50-A9E9-4CDA-99FE-D6562AB46B3B}" type="presParOf" srcId="{F008392E-D095-4BD5-B145-821DD35DBBB8}" destId="{9A5E61FC-367D-4DF2-944C-5E61F1289463}" srcOrd="0" destOrd="0" presId="urn:microsoft.com/office/officeart/2008/layout/HexagonCluster"/>
    <dgm:cxn modelId="{07F320B4-8954-4D87-93B4-0A10D28FA445}" type="presParOf" srcId="{91967648-1894-4A9A-9B08-FBDE51F3F7C1}" destId="{B96B5439-BD77-4EF4-97E9-99133DAC8F34}" srcOrd="10" destOrd="0" presId="urn:microsoft.com/office/officeart/2008/layout/HexagonCluster"/>
    <dgm:cxn modelId="{D1A2436D-23A0-4187-8C8A-5F2AE0A7AF98}" type="presParOf" srcId="{B96B5439-BD77-4EF4-97E9-99133DAC8F34}" destId="{A63B6365-47D3-472D-ABE8-07897A05D7AA}" srcOrd="0" destOrd="0" presId="urn:microsoft.com/office/officeart/2008/layout/HexagonCluster"/>
    <dgm:cxn modelId="{DF33CAE3-4F4B-486F-9F50-052025487D82}" type="presParOf" srcId="{91967648-1894-4A9A-9B08-FBDE51F3F7C1}" destId="{83CF6A3C-939C-4E67-96AA-FF9509F0BC19}" srcOrd="11" destOrd="0" presId="urn:microsoft.com/office/officeart/2008/layout/HexagonCluster"/>
    <dgm:cxn modelId="{88ED9DA2-C216-43D6-B419-A612D38780B5}" type="presParOf" srcId="{83CF6A3C-939C-4E67-96AA-FF9509F0BC19}" destId="{2DDF311F-289F-455A-B4FD-A6BCE3C6F42F}" srcOrd="0" destOrd="0" presId="urn:microsoft.com/office/officeart/2008/layout/HexagonCluster"/>
    <dgm:cxn modelId="{64A5A7DF-C8BE-4E3A-AA8A-79F3DAAC64CB}" type="presParOf" srcId="{91967648-1894-4A9A-9B08-FBDE51F3F7C1}" destId="{3BEA89BC-0D1F-4791-931D-9BD79223FC63}" srcOrd="12" destOrd="0" presId="urn:microsoft.com/office/officeart/2008/layout/HexagonCluster"/>
    <dgm:cxn modelId="{283A6CAA-A5EA-4A64-9A3E-F34B7EAF8AB3}" type="presParOf" srcId="{3BEA89BC-0D1F-4791-931D-9BD79223FC63}" destId="{1FCE8811-C13C-4CEC-B769-E54143AAE09A}" srcOrd="0" destOrd="0" presId="urn:microsoft.com/office/officeart/2008/layout/HexagonCluster"/>
    <dgm:cxn modelId="{F8FF17F1-BD80-4CD4-B271-68EB6E57D46A}" type="presParOf" srcId="{91967648-1894-4A9A-9B08-FBDE51F3F7C1}" destId="{B5809A2A-DA7B-4C2D-9A9B-5A4643E9445F}" srcOrd="13" destOrd="0" presId="urn:microsoft.com/office/officeart/2008/layout/HexagonCluster"/>
    <dgm:cxn modelId="{A609EE92-511F-4C5A-9D9F-4AE97061956F}" type="presParOf" srcId="{B5809A2A-DA7B-4C2D-9A9B-5A4643E9445F}" destId="{F914B3F4-437C-4824-9B27-416FA863FA11}" srcOrd="0" destOrd="0" presId="urn:microsoft.com/office/officeart/2008/layout/HexagonCluster"/>
    <dgm:cxn modelId="{5C5093E0-377D-4616-962B-FEAE45B3CC01}" type="presParOf" srcId="{91967648-1894-4A9A-9B08-FBDE51F3F7C1}" destId="{EDCF6DD6-BC66-42D0-8973-B4E45C91CC16}" srcOrd="14" destOrd="0" presId="urn:microsoft.com/office/officeart/2008/layout/HexagonCluster"/>
    <dgm:cxn modelId="{C155AA0F-7C3D-4A8D-AEF9-E5B5A141C19C}" type="presParOf" srcId="{EDCF6DD6-BC66-42D0-8973-B4E45C91CC16}" destId="{E25F804A-621C-4A4C-BE17-A8E1FEF61675}" srcOrd="0" destOrd="0" presId="urn:microsoft.com/office/officeart/2008/layout/HexagonCluster"/>
    <dgm:cxn modelId="{D67BE174-6719-45A3-ABEF-1300B957A22B}" type="presParOf" srcId="{91967648-1894-4A9A-9B08-FBDE51F3F7C1}" destId="{D5217E24-0241-479C-9DF9-B8A26572FED9}" srcOrd="15" destOrd="0" presId="urn:microsoft.com/office/officeart/2008/layout/HexagonCluster"/>
    <dgm:cxn modelId="{A897C1B6-3620-487C-B80C-596C15960D3F}" type="presParOf" srcId="{D5217E24-0241-479C-9DF9-B8A26572FED9}" destId="{9FF1B3D1-39A5-4C60-B1F4-6470DF9DB1E4}" srcOrd="0" destOrd="0" presId="urn:microsoft.com/office/officeart/2008/layout/HexagonCluster"/>
    <dgm:cxn modelId="{A83663A1-A698-4570-B807-334CECA55776}" type="presParOf" srcId="{91967648-1894-4A9A-9B08-FBDE51F3F7C1}" destId="{A9B75285-F086-4F1D-9D20-4A7FA2AA13D3}" srcOrd="16" destOrd="0" presId="urn:microsoft.com/office/officeart/2008/layout/HexagonCluster"/>
    <dgm:cxn modelId="{D6F924B1-18C7-4BDC-A612-8F6B620D970B}" type="presParOf" srcId="{A9B75285-F086-4F1D-9D20-4A7FA2AA13D3}" destId="{657EC3EF-ADC5-4E65-9DA1-82C811EE1CB4}" srcOrd="0" destOrd="0" presId="urn:microsoft.com/office/officeart/2008/layout/HexagonCluster"/>
    <dgm:cxn modelId="{15A892C0-2EA0-46B0-A160-59194EE410BB}" type="presParOf" srcId="{91967648-1894-4A9A-9B08-FBDE51F3F7C1}" destId="{747B4DBF-9F5D-40CA-9A82-F4CF84112ADB}" srcOrd="17" destOrd="0" presId="urn:microsoft.com/office/officeart/2008/layout/HexagonCluster"/>
    <dgm:cxn modelId="{C4736F3F-A65E-45E1-BDC4-A5330475E77F}" type="presParOf" srcId="{747B4DBF-9F5D-40CA-9A82-F4CF84112ADB}" destId="{A332EC20-7D8B-4B3B-A759-68D2EC134059}" srcOrd="0" destOrd="0" presId="urn:microsoft.com/office/officeart/2008/layout/HexagonCluster"/>
    <dgm:cxn modelId="{9A8F743D-1938-4D7E-960E-E87A96B23EB8}" type="presParOf" srcId="{91967648-1894-4A9A-9B08-FBDE51F3F7C1}" destId="{A51A27F1-F02E-400B-B093-795ECBE8FB7B}" srcOrd="18" destOrd="0" presId="urn:microsoft.com/office/officeart/2008/layout/HexagonCluster"/>
    <dgm:cxn modelId="{D214A032-905A-462D-94DB-30662A27EC81}" type="presParOf" srcId="{A51A27F1-F02E-400B-B093-795ECBE8FB7B}" destId="{81379669-80B3-4FBD-B2EF-AC5FCFE3B5E6}" srcOrd="0" destOrd="0" presId="urn:microsoft.com/office/officeart/2008/layout/HexagonCluster"/>
    <dgm:cxn modelId="{E458F89C-D496-4F4C-BE8E-CC2CD44C74DB}" type="presParOf" srcId="{91967648-1894-4A9A-9B08-FBDE51F3F7C1}" destId="{94AC028D-9052-4102-A5AE-6CAC58EE8561}" srcOrd="19" destOrd="0" presId="urn:microsoft.com/office/officeart/2008/layout/HexagonCluster"/>
    <dgm:cxn modelId="{F43168FD-02A1-4D4A-BBF3-F8DA156D01FC}" type="presParOf" srcId="{94AC028D-9052-4102-A5AE-6CAC58EE8561}" destId="{9B5B1E1B-1F1E-4A90-97D5-74587FC73D16}" srcOrd="0" destOrd="0" presId="urn:microsoft.com/office/officeart/2008/layout/HexagonCluster"/>
    <dgm:cxn modelId="{6D191BC9-19E1-48D3-82BD-5309A8D19FD4}" type="presParOf" srcId="{91967648-1894-4A9A-9B08-FBDE51F3F7C1}" destId="{2A4FA0C7-A708-4D23-AB19-8FD04A624715}" srcOrd="20" destOrd="0" presId="urn:microsoft.com/office/officeart/2008/layout/HexagonCluster"/>
    <dgm:cxn modelId="{23C30CF8-83BD-4A6C-84E7-6F317B74DC96}" type="presParOf" srcId="{2A4FA0C7-A708-4D23-AB19-8FD04A624715}" destId="{CBCEFC71-EC01-45FE-847F-A62FB1F88583}" srcOrd="0" destOrd="0" presId="urn:microsoft.com/office/officeart/2008/layout/HexagonCluster"/>
    <dgm:cxn modelId="{5B923BEB-21C8-4BF2-B044-AF3AE9874074}" type="presParOf" srcId="{91967648-1894-4A9A-9B08-FBDE51F3F7C1}" destId="{93D4657F-27E3-461D-98BB-B09DF12E16E7}" srcOrd="21" destOrd="0" presId="urn:microsoft.com/office/officeart/2008/layout/HexagonCluster"/>
    <dgm:cxn modelId="{7342D554-9CB8-4D27-89D5-3992F4C8EB87}" type="presParOf" srcId="{93D4657F-27E3-461D-98BB-B09DF12E16E7}" destId="{455677E8-BDEB-49B1-93B4-C7F00C68BF4C}" srcOrd="0" destOrd="0" presId="urn:microsoft.com/office/officeart/2008/layout/HexagonCluster"/>
    <dgm:cxn modelId="{F194E020-2EA1-4930-AE08-4ABCA8F94EEE}" type="presParOf" srcId="{91967648-1894-4A9A-9B08-FBDE51F3F7C1}" destId="{1FA21D25-BED4-4D12-9B5E-62303964D4CD}" srcOrd="22" destOrd="0" presId="urn:microsoft.com/office/officeart/2008/layout/HexagonCluster"/>
    <dgm:cxn modelId="{7B733C5E-4AD1-4D7F-8FB6-7AD6F429381F}" type="presParOf" srcId="{1FA21D25-BED4-4D12-9B5E-62303964D4CD}" destId="{C705FF83-A103-4FD3-9652-0AABAF8B549D}" srcOrd="0" destOrd="0" presId="urn:microsoft.com/office/officeart/2008/layout/HexagonCluster"/>
    <dgm:cxn modelId="{C66EDB78-25FE-45A8-AA1D-B095AEFE8783}" type="presParOf" srcId="{91967648-1894-4A9A-9B08-FBDE51F3F7C1}" destId="{6EF3B082-0DED-48D9-94A4-1BD8D82E12ED}" srcOrd="23" destOrd="0" presId="urn:microsoft.com/office/officeart/2008/layout/HexagonCluster"/>
    <dgm:cxn modelId="{D77D763E-CCE5-4F99-AC7B-4B1E6D7B753B}" type="presParOf" srcId="{6EF3B082-0DED-48D9-94A4-1BD8D82E12ED}" destId="{083F708A-4CCE-489C-9F61-3640CF9AB4BA}"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AA06BF-A7A0-704A-817A-3E9F63F07320}" type="doc">
      <dgm:prSet loTypeId="urn:microsoft.com/office/officeart/2008/layout/VerticalCircleList" loCatId="" qsTypeId="urn:microsoft.com/office/officeart/2005/8/quickstyle/simple4" qsCatId="simple" csTypeId="urn:microsoft.com/office/officeart/2005/8/colors/accent1_2" csCatId="accent1" phldr="1"/>
      <dgm:spPr/>
      <dgm:t>
        <a:bodyPr/>
        <a:lstStyle/>
        <a:p>
          <a:endParaRPr lang="en-US"/>
        </a:p>
      </dgm:t>
    </dgm:pt>
    <dgm:pt modelId="{BAFFD874-55E5-8B4F-805C-9C5458818405}">
      <dgm:prSet/>
      <dgm:spPr/>
      <dgm:t>
        <a:bodyPr/>
        <a:lstStyle/>
        <a:p>
          <a:pPr rtl="0"/>
          <a:r>
            <a:rPr lang="en-US" dirty="0" smtClean="0">
              <a:latin typeface="+mj-lt"/>
            </a:rPr>
            <a:t>Intimidation and implied or overt threats of physical violence motivated by race, color, national origin, sex, or religion.</a:t>
          </a:r>
          <a:endParaRPr lang="en-US" dirty="0">
            <a:latin typeface="+mj-lt"/>
          </a:endParaRPr>
        </a:p>
      </dgm:t>
    </dgm:pt>
    <dgm:pt modelId="{0FF35AF3-E28D-CD42-ACAA-F4A0580A9E1D}" type="parTrans" cxnId="{D1CECFBF-13F5-CE4D-ABEE-47F585D91714}">
      <dgm:prSet/>
      <dgm:spPr/>
      <dgm:t>
        <a:bodyPr/>
        <a:lstStyle/>
        <a:p>
          <a:endParaRPr lang="en-US"/>
        </a:p>
      </dgm:t>
    </dgm:pt>
    <dgm:pt modelId="{5C90EE92-60A3-1346-B647-5080FEAD6069}" type="sibTrans" cxnId="{D1CECFBF-13F5-CE4D-ABEE-47F585D91714}">
      <dgm:prSet/>
      <dgm:spPr/>
      <dgm:t>
        <a:bodyPr/>
        <a:lstStyle/>
        <a:p>
          <a:endParaRPr lang="en-US"/>
        </a:p>
      </dgm:t>
    </dgm:pt>
    <dgm:pt modelId="{1C2374DA-DC49-424E-85FF-4E66619F6C4D}">
      <dgm:prSet/>
      <dgm:spPr/>
      <dgm:t>
        <a:bodyPr/>
        <a:lstStyle/>
        <a:p>
          <a:pPr rtl="0"/>
          <a:r>
            <a:rPr lang="en-US" dirty="0" smtClean="0">
              <a:latin typeface="+mj-lt"/>
            </a:rPr>
            <a:t>Physical acts of aggression or assault upon another, or damage to another’s property that is motivated by the individual’s race, color, national origin, sex, </a:t>
          </a:r>
          <a:r>
            <a:rPr lang="en-US" smtClean="0">
              <a:latin typeface="+mj-lt"/>
            </a:rPr>
            <a:t>or religion.</a:t>
          </a:r>
          <a:endParaRPr lang="en-US" dirty="0">
            <a:latin typeface="+mj-lt"/>
          </a:endParaRPr>
        </a:p>
      </dgm:t>
    </dgm:pt>
    <dgm:pt modelId="{7C8F4934-D206-C74B-B1A2-052526573BAC}" type="parTrans" cxnId="{D6CAE42A-0E54-6C46-A7BC-57449AA0FB25}">
      <dgm:prSet/>
      <dgm:spPr/>
      <dgm:t>
        <a:bodyPr/>
        <a:lstStyle/>
        <a:p>
          <a:endParaRPr lang="en-US"/>
        </a:p>
      </dgm:t>
    </dgm:pt>
    <dgm:pt modelId="{93C9B793-9D6F-934B-BF76-36110EB757F2}" type="sibTrans" cxnId="{D6CAE42A-0E54-6C46-A7BC-57449AA0FB25}">
      <dgm:prSet/>
      <dgm:spPr/>
      <dgm:t>
        <a:bodyPr/>
        <a:lstStyle/>
        <a:p>
          <a:endParaRPr lang="en-US"/>
        </a:p>
      </dgm:t>
    </dgm:pt>
    <dgm:pt modelId="{DB5F5AFD-AC17-8842-BE49-C9DB148857B0}">
      <dgm:prSet/>
      <dgm:spPr/>
      <dgm:t>
        <a:bodyPr/>
        <a:lstStyle/>
        <a:p>
          <a:pPr rtl="0"/>
          <a:r>
            <a:rPr lang="en-US" dirty="0" smtClean="0">
              <a:latin typeface="+mj-lt"/>
            </a:rPr>
            <a:t>Demeaning racial jokes, taunting, racial slurs and derogatory racial “nicknames,” innuendos, or other negative or derogatory remarks of a racial nature or relating to national origin </a:t>
          </a:r>
          <a:endParaRPr lang="en-US" dirty="0">
            <a:latin typeface="+mj-lt"/>
          </a:endParaRPr>
        </a:p>
      </dgm:t>
    </dgm:pt>
    <dgm:pt modelId="{F8D305CA-0D4B-664D-946C-AE98DDD5F07C}" type="parTrans" cxnId="{5CCFCF38-555E-4C44-A6EC-2DB49A0EFFDF}">
      <dgm:prSet/>
      <dgm:spPr/>
      <dgm:t>
        <a:bodyPr/>
        <a:lstStyle/>
        <a:p>
          <a:endParaRPr lang="en-US"/>
        </a:p>
      </dgm:t>
    </dgm:pt>
    <dgm:pt modelId="{8320179A-05D6-9548-BA51-28E1D2EE62F5}" type="sibTrans" cxnId="{5CCFCF38-555E-4C44-A6EC-2DB49A0EFFDF}">
      <dgm:prSet/>
      <dgm:spPr/>
      <dgm:t>
        <a:bodyPr/>
        <a:lstStyle/>
        <a:p>
          <a:endParaRPr lang="en-US"/>
        </a:p>
      </dgm:t>
    </dgm:pt>
    <dgm:pt modelId="{558F965D-6800-1A47-A37C-CE7BFFA9BDE1}">
      <dgm:prSet/>
      <dgm:spPr/>
      <dgm:t>
        <a:bodyPr/>
        <a:lstStyle/>
        <a:p>
          <a:pPr rtl="0"/>
          <a:r>
            <a:rPr lang="en-US" dirty="0" smtClean="0">
              <a:latin typeface="+mj-lt"/>
            </a:rPr>
            <a:t>Graffiti and/or slogans or visual displays such as cartoons or posters depicting racial/ethnic slurs or racially/ethnically derogatory sentiments.</a:t>
          </a:r>
          <a:endParaRPr lang="en-US" dirty="0">
            <a:latin typeface="+mj-lt"/>
          </a:endParaRPr>
        </a:p>
      </dgm:t>
    </dgm:pt>
    <dgm:pt modelId="{E5BF90E8-BDBD-3945-97C0-A64E9E05F0E3}" type="parTrans" cxnId="{35389DD2-9F9A-454A-8A5F-B2159E02EABD}">
      <dgm:prSet/>
      <dgm:spPr/>
      <dgm:t>
        <a:bodyPr/>
        <a:lstStyle/>
        <a:p>
          <a:endParaRPr lang="en-US"/>
        </a:p>
      </dgm:t>
    </dgm:pt>
    <dgm:pt modelId="{B93B13D0-CF29-5140-A503-866B1AD898B7}" type="sibTrans" cxnId="{35389DD2-9F9A-454A-8A5F-B2159E02EABD}">
      <dgm:prSet/>
      <dgm:spPr/>
      <dgm:t>
        <a:bodyPr/>
        <a:lstStyle/>
        <a:p>
          <a:endParaRPr lang="en-US"/>
        </a:p>
      </dgm:t>
    </dgm:pt>
    <dgm:pt modelId="{AFD58E96-7E9E-E54F-9D19-C20464B10662}" type="pres">
      <dgm:prSet presAssocID="{02AA06BF-A7A0-704A-817A-3E9F63F07320}" presName="Name0" presStyleCnt="0">
        <dgm:presLayoutVars>
          <dgm:dir/>
        </dgm:presLayoutVars>
      </dgm:prSet>
      <dgm:spPr/>
      <dgm:t>
        <a:bodyPr/>
        <a:lstStyle/>
        <a:p>
          <a:endParaRPr lang="en-US"/>
        </a:p>
      </dgm:t>
    </dgm:pt>
    <dgm:pt modelId="{608985ED-9266-244E-864B-24A3A9ACC19F}" type="pres">
      <dgm:prSet presAssocID="{BAFFD874-55E5-8B4F-805C-9C5458818405}" presName="noChildren" presStyleCnt="0"/>
      <dgm:spPr/>
    </dgm:pt>
    <dgm:pt modelId="{BDDBA079-560C-7F4C-9F1C-8E352D4D8E9A}" type="pres">
      <dgm:prSet presAssocID="{BAFFD874-55E5-8B4F-805C-9C5458818405}" presName="gap" presStyleCnt="0"/>
      <dgm:spPr/>
    </dgm:pt>
    <dgm:pt modelId="{4FA37986-7248-C341-A385-DAB724394DC3}" type="pres">
      <dgm:prSet presAssocID="{BAFFD874-55E5-8B4F-805C-9C5458818405}" presName="medCircle2" presStyleLbl="vennNode1" presStyleIdx="0" presStyleCnt="4"/>
      <dgm:spPr/>
    </dgm:pt>
    <dgm:pt modelId="{FFEA7F9A-B75A-134F-9478-A451F8A77CE7}" type="pres">
      <dgm:prSet presAssocID="{BAFFD874-55E5-8B4F-805C-9C5458818405}" presName="txLvlOnly1" presStyleLbl="revTx" presStyleIdx="0" presStyleCnt="4"/>
      <dgm:spPr/>
      <dgm:t>
        <a:bodyPr/>
        <a:lstStyle/>
        <a:p>
          <a:endParaRPr lang="en-US"/>
        </a:p>
      </dgm:t>
    </dgm:pt>
    <dgm:pt modelId="{00673F94-596D-474B-B35A-04B4A085444B}" type="pres">
      <dgm:prSet presAssocID="{1C2374DA-DC49-424E-85FF-4E66619F6C4D}" presName="noChildren" presStyleCnt="0"/>
      <dgm:spPr/>
    </dgm:pt>
    <dgm:pt modelId="{5E4ABA69-08F4-D247-993D-050E5C99A54D}" type="pres">
      <dgm:prSet presAssocID="{1C2374DA-DC49-424E-85FF-4E66619F6C4D}" presName="gap" presStyleCnt="0"/>
      <dgm:spPr/>
    </dgm:pt>
    <dgm:pt modelId="{66266124-194E-2D42-A86C-B752FA6043FE}" type="pres">
      <dgm:prSet presAssocID="{1C2374DA-DC49-424E-85FF-4E66619F6C4D}" presName="medCircle2" presStyleLbl="vennNode1" presStyleIdx="1" presStyleCnt="4"/>
      <dgm:spPr/>
    </dgm:pt>
    <dgm:pt modelId="{EEBC8A22-9289-3144-B052-8841F1D16C42}" type="pres">
      <dgm:prSet presAssocID="{1C2374DA-DC49-424E-85FF-4E66619F6C4D}" presName="txLvlOnly1" presStyleLbl="revTx" presStyleIdx="1" presStyleCnt="4"/>
      <dgm:spPr/>
      <dgm:t>
        <a:bodyPr/>
        <a:lstStyle/>
        <a:p>
          <a:endParaRPr lang="en-US"/>
        </a:p>
      </dgm:t>
    </dgm:pt>
    <dgm:pt modelId="{19E743CF-5BE7-DE46-A1CE-8339F6E39F98}" type="pres">
      <dgm:prSet presAssocID="{DB5F5AFD-AC17-8842-BE49-C9DB148857B0}" presName="noChildren" presStyleCnt="0"/>
      <dgm:spPr/>
    </dgm:pt>
    <dgm:pt modelId="{11E33405-EF0D-5C40-8E1D-15E42B9D1232}" type="pres">
      <dgm:prSet presAssocID="{DB5F5AFD-AC17-8842-BE49-C9DB148857B0}" presName="gap" presStyleCnt="0"/>
      <dgm:spPr/>
    </dgm:pt>
    <dgm:pt modelId="{DFE6A1A7-5E20-0247-98FC-4EB2BFB29CA6}" type="pres">
      <dgm:prSet presAssocID="{DB5F5AFD-AC17-8842-BE49-C9DB148857B0}" presName="medCircle2" presStyleLbl="vennNode1" presStyleIdx="2" presStyleCnt="4"/>
      <dgm:spPr/>
    </dgm:pt>
    <dgm:pt modelId="{85C8BBB9-D065-3C46-AD0A-CD2173CD4121}" type="pres">
      <dgm:prSet presAssocID="{DB5F5AFD-AC17-8842-BE49-C9DB148857B0}" presName="txLvlOnly1" presStyleLbl="revTx" presStyleIdx="2" presStyleCnt="4"/>
      <dgm:spPr/>
      <dgm:t>
        <a:bodyPr/>
        <a:lstStyle/>
        <a:p>
          <a:endParaRPr lang="en-US"/>
        </a:p>
      </dgm:t>
    </dgm:pt>
    <dgm:pt modelId="{640F0095-8672-174F-9124-AED869AAE5FF}" type="pres">
      <dgm:prSet presAssocID="{558F965D-6800-1A47-A37C-CE7BFFA9BDE1}" presName="noChildren" presStyleCnt="0"/>
      <dgm:spPr/>
    </dgm:pt>
    <dgm:pt modelId="{BCBE0B3C-621F-B14F-A3A2-820D5F6BDAAA}" type="pres">
      <dgm:prSet presAssocID="{558F965D-6800-1A47-A37C-CE7BFFA9BDE1}" presName="gap" presStyleCnt="0"/>
      <dgm:spPr/>
    </dgm:pt>
    <dgm:pt modelId="{D1AFA71B-162C-F449-9657-72B9BE250264}" type="pres">
      <dgm:prSet presAssocID="{558F965D-6800-1A47-A37C-CE7BFFA9BDE1}" presName="medCircle2" presStyleLbl="vennNode1" presStyleIdx="3" presStyleCnt="4"/>
      <dgm:spPr/>
    </dgm:pt>
    <dgm:pt modelId="{9419AAAF-342D-384C-BE54-3BEB045B71DC}" type="pres">
      <dgm:prSet presAssocID="{558F965D-6800-1A47-A37C-CE7BFFA9BDE1}" presName="txLvlOnly1" presStyleLbl="revTx" presStyleIdx="3" presStyleCnt="4"/>
      <dgm:spPr/>
      <dgm:t>
        <a:bodyPr/>
        <a:lstStyle/>
        <a:p>
          <a:endParaRPr lang="en-US"/>
        </a:p>
      </dgm:t>
    </dgm:pt>
  </dgm:ptLst>
  <dgm:cxnLst>
    <dgm:cxn modelId="{F839FDCA-91A8-4D22-A59B-1E0FAB0639F7}" type="presOf" srcId="{02AA06BF-A7A0-704A-817A-3E9F63F07320}" destId="{AFD58E96-7E9E-E54F-9D19-C20464B10662}" srcOrd="0" destOrd="0" presId="urn:microsoft.com/office/officeart/2008/layout/VerticalCircleList"/>
    <dgm:cxn modelId="{D1CECFBF-13F5-CE4D-ABEE-47F585D91714}" srcId="{02AA06BF-A7A0-704A-817A-3E9F63F07320}" destId="{BAFFD874-55E5-8B4F-805C-9C5458818405}" srcOrd="0" destOrd="0" parTransId="{0FF35AF3-E28D-CD42-ACAA-F4A0580A9E1D}" sibTransId="{5C90EE92-60A3-1346-B647-5080FEAD6069}"/>
    <dgm:cxn modelId="{DC467B3A-BFB2-4EA8-98C5-FF5840D64FD9}" type="presOf" srcId="{1C2374DA-DC49-424E-85FF-4E66619F6C4D}" destId="{EEBC8A22-9289-3144-B052-8841F1D16C42}" srcOrd="0" destOrd="0" presId="urn:microsoft.com/office/officeart/2008/layout/VerticalCircleList"/>
    <dgm:cxn modelId="{D6CAE42A-0E54-6C46-A7BC-57449AA0FB25}" srcId="{02AA06BF-A7A0-704A-817A-3E9F63F07320}" destId="{1C2374DA-DC49-424E-85FF-4E66619F6C4D}" srcOrd="1" destOrd="0" parTransId="{7C8F4934-D206-C74B-B1A2-052526573BAC}" sibTransId="{93C9B793-9D6F-934B-BF76-36110EB757F2}"/>
    <dgm:cxn modelId="{D17D1E2F-15A9-4E41-B06B-93CA8613FE6E}" type="presOf" srcId="{DB5F5AFD-AC17-8842-BE49-C9DB148857B0}" destId="{85C8BBB9-D065-3C46-AD0A-CD2173CD4121}" srcOrd="0" destOrd="0" presId="urn:microsoft.com/office/officeart/2008/layout/VerticalCircleList"/>
    <dgm:cxn modelId="{550490F8-4DB1-4DA9-958E-2F355DD03FD4}" type="presOf" srcId="{BAFFD874-55E5-8B4F-805C-9C5458818405}" destId="{FFEA7F9A-B75A-134F-9478-A451F8A77CE7}" srcOrd="0" destOrd="0" presId="urn:microsoft.com/office/officeart/2008/layout/VerticalCircleList"/>
    <dgm:cxn modelId="{5CCFCF38-555E-4C44-A6EC-2DB49A0EFFDF}" srcId="{02AA06BF-A7A0-704A-817A-3E9F63F07320}" destId="{DB5F5AFD-AC17-8842-BE49-C9DB148857B0}" srcOrd="2" destOrd="0" parTransId="{F8D305CA-0D4B-664D-946C-AE98DDD5F07C}" sibTransId="{8320179A-05D6-9548-BA51-28E1D2EE62F5}"/>
    <dgm:cxn modelId="{35389DD2-9F9A-454A-8A5F-B2159E02EABD}" srcId="{02AA06BF-A7A0-704A-817A-3E9F63F07320}" destId="{558F965D-6800-1A47-A37C-CE7BFFA9BDE1}" srcOrd="3" destOrd="0" parTransId="{E5BF90E8-BDBD-3945-97C0-A64E9E05F0E3}" sibTransId="{B93B13D0-CF29-5140-A503-866B1AD898B7}"/>
    <dgm:cxn modelId="{6E329E05-802A-4B29-99D8-224422ECCC50}" type="presOf" srcId="{558F965D-6800-1A47-A37C-CE7BFFA9BDE1}" destId="{9419AAAF-342D-384C-BE54-3BEB045B71DC}" srcOrd="0" destOrd="0" presId="urn:microsoft.com/office/officeart/2008/layout/VerticalCircleList"/>
    <dgm:cxn modelId="{DD764BD5-EFF1-48E6-A16B-690A4C8AC507}" type="presParOf" srcId="{AFD58E96-7E9E-E54F-9D19-C20464B10662}" destId="{608985ED-9266-244E-864B-24A3A9ACC19F}" srcOrd="0" destOrd="0" presId="urn:microsoft.com/office/officeart/2008/layout/VerticalCircleList"/>
    <dgm:cxn modelId="{53020BF1-3C34-4504-BC0A-E6F73F05552B}" type="presParOf" srcId="{608985ED-9266-244E-864B-24A3A9ACC19F}" destId="{BDDBA079-560C-7F4C-9F1C-8E352D4D8E9A}" srcOrd="0" destOrd="0" presId="urn:microsoft.com/office/officeart/2008/layout/VerticalCircleList"/>
    <dgm:cxn modelId="{6120F71F-23F1-47EB-91A3-645957024CFA}" type="presParOf" srcId="{608985ED-9266-244E-864B-24A3A9ACC19F}" destId="{4FA37986-7248-C341-A385-DAB724394DC3}" srcOrd="1" destOrd="0" presId="urn:microsoft.com/office/officeart/2008/layout/VerticalCircleList"/>
    <dgm:cxn modelId="{91B243C1-EF78-4DC7-B677-9E318460A590}" type="presParOf" srcId="{608985ED-9266-244E-864B-24A3A9ACC19F}" destId="{FFEA7F9A-B75A-134F-9478-A451F8A77CE7}" srcOrd="2" destOrd="0" presId="urn:microsoft.com/office/officeart/2008/layout/VerticalCircleList"/>
    <dgm:cxn modelId="{5C849918-C2A3-4190-B47D-589635A731D4}" type="presParOf" srcId="{AFD58E96-7E9E-E54F-9D19-C20464B10662}" destId="{00673F94-596D-474B-B35A-04B4A085444B}" srcOrd="1" destOrd="0" presId="urn:microsoft.com/office/officeart/2008/layout/VerticalCircleList"/>
    <dgm:cxn modelId="{2172F2AE-4B3F-494C-BB8D-BE552AE4FB4D}" type="presParOf" srcId="{00673F94-596D-474B-B35A-04B4A085444B}" destId="{5E4ABA69-08F4-D247-993D-050E5C99A54D}" srcOrd="0" destOrd="0" presId="urn:microsoft.com/office/officeart/2008/layout/VerticalCircleList"/>
    <dgm:cxn modelId="{82C01111-88E4-419C-A08D-705318535E87}" type="presParOf" srcId="{00673F94-596D-474B-B35A-04B4A085444B}" destId="{66266124-194E-2D42-A86C-B752FA6043FE}" srcOrd="1" destOrd="0" presId="urn:microsoft.com/office/officeart/2008/layout/VerticalCircleList"/>
    <dgm:cxn modelId="{673DA97F-C8D1-47F0-BD67-1A6B69BDEE91}" type="presParOf" srcId="{00673F94-596D-474B-B35A-04B4A085444B}" destId="{EEBC8A22-9289-3144-B052-8841F1D16C42}" srcOrd="2" destOrd="0" presId="urn:microsoft.com/office/officeart/2008/layout/VerticalCircleList"/>
    <dgm:cxn modelId="{CFE7D25D-3F79-4FF1-B82F-6E723E8EFA4F}" type="presParOf" srcId="{AFD58E96-7E9E-E54F-9D19-C20464B10662}" destId="{19E743CF-5BE7-DE46-A1CE-8339F6E39F98}" srcOrd="2" destOrd="0" presId="urn:microsoft.com/office/officeart/2008/layout/VerticalCircleList"/>
    <dgm:cxn modelId="{EE57D5A3-9D57-4F8E-9646-4C6BD551FC6C}" type="presParOf" srcId="{19E743CF-5BE7-DE46-A1CE-8339F6E39F98}" destId="{11E33405-EF0D-5C40-8E1D-15E42B9D1232}" srcOrd="0" destOrd="0" presId="urn:microsoft.com/office/officeart/2008/layout/VerticalCircleList"/>
    <dgm:cxn modelId="{E1C3B584-76F8-47ED-812F-41F5221D97A0}" type="presParOf" srcId="{19E743CF-5BE7-DE46-A1CE-8339F6E39F98}" destId="{DFE6A1A7-5E20-0247-98FC-4EB2BFB29CA6}" srcOrd="1" destOrd="0" presId="urn:microsoft.com/office/officeart/2008/layout/VerticalCircleList"/>
    <dgm:cxn modelId="{D457FE46-F744-4E49-A44E-E0038933F19B}" type="presParOf" srcId="{19E743CF-5BE7-DE46-A1CE-8339F6E39F98}" destId="{85C8BBB9-D065-3C46-AD0A-CD2173CD4121}" srcOrd="2" destOrd="0" presId="urn:microsoft.com/office/officeart/2008/layout/VerticalCircleList"/>
    <dgm:cxn modelId="{5EF5E388-572F-4FE7-9F59-2644A80D3FE3}" type="presParOf" srcId="{AFD58E96-7E9E-E54F-9D19-C20464B10662}" destId="{640F0095-8672-174F-9124-AED869AAE5FF}" srcOrd="3" destOrd="0" presId="urn:microsoft.com/office/officeart/2008/layout/VerticalCircleList"/>
    <dgm:cxn modelId="{4A8C2357-5D37-4405-BE12-8C49007F0A38}" type="presParOf" srcId="{640F0095-8672-174F-9124-AED869AAE5FF}" destId="{BCBE0B3C-621F-B14F-A3A2-820D5F6BDAAA}" srcOrd="0" destOrd="0" presId="urn:microsoft.com/office/officeart/2008/layout/VerticalCircleList"/>
    <dgm:cxn modelId="{513FDB2C-A7C5-4DC6-840F-7786140A1B15}" type="presParOf" srcId="{640F0095-8672-174F-9124-AED869AAE5FF}" destId="{D1AFA71B-162C-F449-9657-72B9BE250264}" srcOrd="1" destOrd="0" presId="urn:microsoft.com/office/officeart/2008/layout/VerticalCircleList"/>
    <dgm:cxn modelId="{6950CC1A-B0CB-4756-9FFD-21791960D9A3}" type="presParOf" srcId="{640F0095-8672-174F-9124-AED869AAE5FF}" destId="{9419AAAF-342D-384C-BE54-3BEB045B71DC}"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045A8D-227A-40AE-9920-698E5D24065C}" type="doc">
      <dgm:prSet loTypeId="urn:microsoft.com/office/officeart/2005/8/layout/process4" loCatId="list" qsTypeId="urn:microsoft.com/office/officeart/2005/8/quickstyle/simple1" qsCatId="simple" csTypeId="urn:microsoft.com/office/officeart/2005/8/colors/accent1_4" csCatId="accent1" phldr="1"/>
      <dgm:spPr/>
      <dgm:t>
        <a:bodyPr/>
        <a:lstStyle/>
        <a:p>
          <a:endParaRPr lang="en-US"/>
        </a:p>
      </dgm:t>
    </dgm:pt>
    <dgm:pt modelId="{8919284A-B78C-4EA4-91EA-4270443A555A}">
      <dgm:prSet custT="1"/>
      <dgm:spPr/>
      <dgm:t>
        <a:bodyPr/>
        <a:lstStyle/>
        <a:p>
          <a:pPr algn="l" rtl="0"/>
          <a:r>
            <a:rPr lang="en-US" sz="2800" b="1" dirty="0" smtClean="0">
              <a:latin typeface="+mj-lt"/>
            </a:rPr>
            <a:t>Students who are targets of harassment often spend their energy at school worrying about when and how they might be harassed again, which takes the focus away from learning</a:t>
          </a:r>
          <a:r>
            <a:rPr lang="en-US" sz="3200" b="1" dirty="0" smtClean="0">
              <a:latin typeface="+mj-lt"/>
            </a:rPr>
            <a:t>. </a:t>
          </a:r>
          <a:endParaRPr lang="en-US" sz="3200" b="1" dirty="0">
            <a:latin typeface="+mj-lt"/>
          </a:endParaRPr>
        </a:p>
      </dgm:t>
    </dgm:pt>
    <dgm:pt modelId="{97E52CE5-2066-459F-9EEB-181ECAC5BEEA}" type="parTrans" cxnId="{20BD8B4D-DFF9-4BF5-892E-21F4D433A5B0}">
      <dgm:prSet/>
      <dgm:spPr/>
      <dgm:t>
        <a:bodyPr/>
        <a:lstStyle/>
        <a:p>
          <a:endParaRPr lang="en-US" sz="2000"/>
        </a:p>
      </dgm:t>
    </dgm:pt>
    <dgm:pt modelId="{E025F2B0-F8D1-4994-94D2-2796E3E70045}" type="sibTrans" cxnId="{20BD8B4D-DFF9-4BF5-892E-21F4D433A5B0}">
      <dgm:prSet/>
      <dgm:spPr/>
      <dgm:t>
        <a:bodyPr/>
        <a:lstStyle/>
        <a:p>
          <a:endParaRPr lang="en-US" sz="2000"/>
        </a:p>
      </dgm:t>
    </dgm:pt>
    <dgm:pt modelId="{577A661E-EACC-4BAD-814D-6DE8EDE02438}">
      <dgm:prSet custT="1"/>
      <dgm:spPr/>
      <dgm:t>
        <a:bodyPr/>
        <a:lstStyle/>
        <a:p>
          <a:pPr rtl="0"/>
          <a:r>
            <a:rPr lang="en-US" sz="2400" dirty="0" smtClean="0">
              <a:latin typeface="+mj-lt"/>
            </a:rPr>
            <a:t>Many start to distance themselves from people or places</a:t>
          </a:r>
          <a:endParaRPr lang="en-US" sz="2400" dirty="0">
            <a:latin typeface="+mj-lt"/>
          </a:endParaRPr>
        </a:p>
      </dgm:t>
    </dgm:pt>
    <dgm:pt modelId="{9D47631D-5041-4C3A-AD8D-B0DB0D96F7DF}" type="parTrans" cxnId="{7908A172-ECD1-43BC-8F65-0A16E9FAB431}">
      <dgm:prSet/>
      <dgm:spPr/>
      <dgm:t>
        <a:bodyPr/>
        <a:lstStyle/>
        <a:p>
          <a:endParaRPr lang="en-US" sz="2000"/>
        </a:p>
      </dgm:t>
    </dgm:pt>
    <dgm:pt modelId="{C2991B5A-987C-4DD3-8681-2445DBFB63B8}" type="sibTrans" cxnId="{7908A172-ECD1-43BC-8F65-0A16E9FAB431}">
      <dgm:prSet/>
      <dgm:spPr/>
      <dgm:t>
        <a:bodyPr/>
        <a:lstStyle/>
        <a:p>
          <a:endParaRPr lang="en-US" sz="2000"/>
        </a:p>
      </dgm:t>
    </dgm:pt>
    <dgm:pt modelId="{63BC5FA5-E681-4509-A54E-2AAAC6620629}">
      <dgm:prSet custT="1"/>
      <dgm:spPr/>
      <dgm:t>
        <a:bodyPr/>
        <a:lstStyle/>
        <a:p>
          <a:pPr rtl="0"/>
          <a:r>
            <a:rPr lang="en-US" sz="2400" dirty="0" smtClean="0">
              <a:latin typeface="+mj-lt"/>
            </a:rPr>
            <a:t>Attendance becomes a problem and some students may drop out</a:t>
          </a:r>
          <a:endParaRPr lang="en-US" sz="2400" dirty="0">
            <a:latin typeface="+mj-lt"/>
          </a:endParaRPr>
        </a:p>
      </dgm:t>
    </dgm:pt>
    <dgm:pt modelId="{F2B8737E-4A11-4107-AE83-4663693D3679}" type="parTrans" cxnId="{8D2FCBA3-E93B-49AE-8BDF-4738D70885E0}">
      <dgm:prSet/>
      <dgm:spPr/>
      <dgm:t>
        <a:bodyPr/>
        <a:lstStyle/>
        <a:p>
          <a:endParaRPr lang="en-US" sz="2000"/>
        </a:p>
      </dgm:t>
    </dgm:pt>
    <dgm:pt modelId="{9F0B7E5D-20B5-4B63-841F-3836C0F0BECF}" type="sibTrans" cxnId="{8D2FCBA3-E93B-49AE-8BDF-4738D70885E0}">
      <dgm:prSet/>
      <dgm:spPr/>
      <dgm:t>
        <a:bodyPr/>
        <a:lstStyle/>
        <a:p>
          <a:endParaRPr lang="en-US" sz="2000"/>
        </a:p>
      </dgm:t>
    </dgm:pt>
    <dgm:pt modelId="{B1204821-D8A6-4E26-A11C-2E198A688627}">
      <dgm:prSet custT="1"/>
      <dgm:spPr/>
      <dgm:t>
        <a:bodyPr/>
        <a:lstStyle/>
        <a:p>
          <a:pPr rtl="0"/>
          <a:r>
            <a:rPr lang="en-US" sz="2400" dirty="0" smtClean="0">
              <a:latin typeface="+mj-lt"/>
            </a:rPr>
            <a:t> May experience Illness, depression or suicidal thoughts</a:t>
          </a:r>
          <a:endParaRPr lang="en-US" sz="2400" dirty="0">
            <a:latin typeface="+mj-lt"/>
          </a:endParaRPr>
        </a:p>
      </dgm:t>
    </dgm:pt>
    <dgm:pt modelId="{75BEFC0E-AE46-45A6-8F80-700333D99368}" type="parTrans" cxnId="{1CBAC143-5C26-4A27-948C-C30D93242969}">
      <dgm:prSet/>
      <dgm:spPr/>
      <dgm:t>
        <a:bodyPr/>
        <a:lstStyle/>
        <a:p>
          <a:endParaRPr lang="en-US" sz="2000"/>
        </a:p>
      </dgm:t>
    </dgm:pt>
    <dgm:pt modelId="{EE784802-BB55-4477-8E57-FC60ACCB4774}" type="sibTrans" cxnId="{1CBAC143-5C26-4A27-948C-C30D93242969}">
      <dgm:prSet/>
      <dgm:spPr/>
      <dgm:t>
        <a:bodyPr/>
        <a:lstStyle/>
        <a:p>
          <a:endParaRPr lang="en-US" sz="2000"/>
        </a:p>
      </dgm:t>
    </dgm:pt>
    <dgm:pt modelId="{341623AE-E59A-4996-A771-75DE9D4ABC21}">
      <dgm:prSet custT="1"/>
      <dgm:spPr/>
      <dgm:t>
        <a:bodyPr/>
        <a:lstStyle/>
        <a:p>
          <a:pPr rtl="0"/>
          <a:r>
            <a:rPr lang="en-US" sz="2400" dirty="0" smtClean="0">
              <a:latin typeface="+mj-lt"/>
            </a:rPr>
            <a:t>Some choose to fight back in dangerous or violent ways</a:t>
          </a:r>
          <a:endParaRPr lang="en-US" sz="2400" dirty="0">
            <a:latin typeface="+mj-lt"/>
          </a:endParaRPr>
        </a:p>
      </dgm:t>
    </dgm:pt>
    <dgm:pt modelId="{BB48647A-5D72-496F-A3B9-6F8E802EEAFF}" type="sibTrans" cxnId="{B7CEA80C-010E-48E3-AA23-63A47A1168FF}">
      <dgm:prSet/>
      <dgm:spPr/>
      <dgm:t>
        <a:bodyPr/>
        <a:lstStyle/>
        <a:p>
          <a:endParaRPr lang="en-US" sz="2000"/>
        </a:p>
      </dgm:t>
    </dgm:pt>
    <dgm:pt modelId="{0C27FAAA-FF79-42A1-B384-663B672CC881}" type="parTrans" cxnId="{B7CEA80C-010E-48E3-AA23-63A47A1168FF}">
      <dgm:prSet/>
      <dgm:spPr/>
      <dgm:t>
        <a:bodyPr/>
        <a:lstStyle/>
        <a:p>
          <a:endParaRPr lang="en-US" sz="2000"/>
        </a:p>
      </dgm:t>
    </dgm:pt>
    <dgm:pt modelId="{E97CDE63-CAB7-41CE-A599-F137B031C155}" type="pres">
      <dgm:prSet presAssocID="{93045A8D-227A-40AE-9920-698E5D24065C}" presName="Name0" presStyleCnt="0">
        <dgm:presLayoutVars>
          <dgm:dir/>
          <dgm:animLvl val="lvl"/>
          <dgm:resizeHandles val="exact"/>
        </dgm:presLayoutVars>
      </dgm:prSet>
      <dgm:spPr/>
      <dgm:t>
        <a:bodyPr/>
        <a:lstStyle/>
        <a:p>
          <a:endParaRPr lang="en-US"/>
        </a:p>
      </dgm:t>
    </dgm:pt>
    <dgm:pt modelId="{0E1AABF9-93FA-45AC-A262-13E0F1F93682}" type="pres">
      <dgm:prSet presAssocID="{8919284A-B78C-4EA4-91EA-4270443A555A}" presName="boxAndChildren" presStyleCnt="0"/>
      <dgm:spPr/>
    </dgm:pt>
    <dgm:pt modelId="{45908CEE-BD79-4478-9EBD-D6E8BC605DFC}" type="pres">
      <dgm:prSet presAssocID="{8919284A-B78C-4EA4-91EA-4270443A555A}" presName="parentTextBox" presStyleLbl="node1" presStyleIdx="0" presStyleCnt="1"/>
      <dgm:spPr/>
      <dgm:t>
        <a:bodyPr/>
        <a:lstStyle/>
        <a:p>
          <a:endParaRPr lang="en-US"/>
        </a:p>
      </dgm:t>
    </dgm:pt>
    <dgm:pt modelId="{073FE94C-5CEE-4198-9428-C0B44C30B159}" type="pres">
      <dgm:prSet presAssocID="{8919284A-B78C-4EA4-91EA-4270443A555A}" presName="entireBox" presStyleLbl="node1" presStyleIdx="0" presStyleCnt="1"/>
      <dgm:spPr/>
      <dgm:t>
        <a:bodyPr/>
        <a:lstStyle/>
        <a:p>
          <a:endParaRPr lang="en-US"/>
        </a:p>
      </dgm:t>
    </dgm:pt>
    <dgm:pt modelId="{B5265D53-2FBB-4491-A2D9-A5858DD20173}" type="pres">
      <dgm:prSet presAssocID="{8919284A-B78C-4EA4-91EA-4270443A555A}" presName="descendantBox" presStyleCnt="0"/>
      <dgm:spPr/>
    </dgm:pt>
    <dgm:pt modelId="{8F804C5C-AA56-4193-9293-6FD70327ECC3}" type="pres">
      <dgm:prSet presAssocID="{577A661E-EACC-4BAD-814D-6DE8EDE02438}" presName="childTextBox" presStyleLbl="fgAccFollowNode1" presStyleIdx="0" presStyleCnt="4">
        <dgm:presLayoutVars>
          <dgm:bulletEnabled val="1"/>
        </dgm:presLayoutVars>
      </dgm:prSet>
      <dgm:spPr/>
      <dgm:t>
        <a:bodyPr/>
        <a:lstStyle/>
        <a:p>
          <a:endParaRPr lang="en-US"/>
        </a:p>
      </dgm:t>
    </dgm:pt>
    <dgm:pt modelId="{6E3EABD0-5740-45A9-B236-0F55C50058A6}" type="pres">
      <dgm:prSet presAssocID="{63BC5FA5-E681-4509-A54E-2AAAC6620629}" presName="childTextBox" presStyleLbl="fgAccFollowNode1" presStyleIdx="1" presStyleCnt="4">
        <dgm:presLayoutVars>
          <dgm:bulletEnabled val="1"/>
        </dgm:presLayoutVars>
      </dgm:prSet>
      <dgm:spPr/>
      <dgm:t>
        <a:bodyPr/>
        <a:lstStyle/>
        <a:p>
          <a:endParaRPr lang="en-US"/>
        </a:p>
      </dgm:t>
    </dgm:pt>
    <dgm:pt modelId="{190D2F83-9B0F-4FA7-9AD6-E580965CABCD}" type="pres">
      <dgm:prSet presAssocID="{B1204821-D8A6-4E26-A11C-2E198A688627}" presName="childTextBox" presStyleLbl="fgAccFollowNode1" presStyleIdx="2" presStyleCnt="4">
        <dgm:presLayoutVars>
          <dgm:bulletEnabled val="1"/>
        </dgm:presLayoutVars>
      </dgm:prSet>
      <dgm:spPr/>
      <dgm:t>
        <a:bodyPr/>
        <a:lstStyle/>
        <a:p>
          <a:endParaRPr lang="en-US"/>
        </a:p>
      </dgm:t>
    </dgm:pt>
    <dgm:pt modelId="{DFB722A2-C5FA-42B2-B19D-82829218C00B}" type="pres">
      <dgm:prSet presAssocID="{341623AE-E59A-4996-A771-75DE9D4ABC21}" presName="childTextBox" presStyleLbl="fgAccFollowNode1" presStyleIdx="3" presStyleCnt="4">
        <dgm:presLayoutVars>
          <dgm:bulletEnabled val="1"/>
        </dgm:presLayoutVars>
      </dgm:prSet>
      <dgm:spPr/>
      <dgm:t>
        <a:bodyPr/>
        <a:lstStyle/>
        <a:p>
          <a:endParaRPr lang="en-US"/>
        </a:p>
      </dgm:t>
    </dgm:pt>
  </dgm:ptLst>
  <dgm:cxnLst>
    <dgm:cxn modelId="{2AE3D2F3-2676-4A39-A5CE-5E5E623D6782}" type="presOf" srcId="{B1204821-D8A6-4E26-A11C-2E198A688627}" destId="{190D2F83-9B0F-4FA7-9AD6-E580965CABCD}" srcOrd="0" destOrd="0" presId="urn:microsoft.com/office/officeart/2005/8/layout/process4"/>
    <dgm:cxn modelId="{39DF4E49-8F95-4E85-A557-96E8A7C6FE4E}" type="presOf" srcId="{8919284A-B78C-4EA4-91EA-4270443A555A}" destId="{073FE94C-5CEE-4198-9428-C0B44C30B159}" srcOrd="1" destOrd="0" presId="urn:microsoft.com/office/officeart/2005/8/layout/process4"/>
    <dgm:cxn modelId="{7908A172-ECD1-43BC-8F65-0A16E9FAB431}" srcId="{8919284A-B78C-4EA4-91EA-4270443A555A}" destId="{577A661E-EACC-4BAD-814D-6DE8EDE02438}" srcOrd="0" destOrd="0" parTransId="{9D47631D-5041-4C3A-AD8D-B0DB0D96F7DF}" sibTransId="{C2991B5A-987C-4DD3-8681-2445DBFB63B8}"/>
    <dgm:cxn modelId="{1ED23F91-E1F3-4779-A386-CC84134FCAC1}" type="presOf" srcId="{341623AE-E59A-4996-A771-75DE9D4ABC21}" destId="{DFB722A2-C5FA-42B2-B19D-82829218C00B}" srcOrd="0" destOrd="0" presId="urn:microsoft.com/office/officeart/2005/8/layout/process4"/>
    <dgm:cxn modelId="{8D2FCBA3-E93B-49AE-8BDF-4738D70885E0}" srcId="{8919284A-B78C-4EA4-91EA-4270443A555A}" destId="{63BC5FA5-E681-4509-A54E-2AAAC6620629}" srcOrd="1" destOrd="0" parTransId="{F2B8737E-4A11-4107-AE83-4663693D3679}" sibTransId="{9F0B7E5D-20B5-4B63-841F-3836C0F0BECF}"/>
    <dgm:cxn modelId="{A68F8869-4202-4E71-A5EB-403AE6296F7D}" type="presOf" srcId="{8919284A-B78C-4EA4-91EA-4270443A555A}" destId="{45908CEE-BD79-4478-9EBD-D6E8BC605DFC}" srcOrd="0" destOrd="0" presId="urn:microsoft.com/office/officeart/2005/8/layout/process4"/>
    <dgm:cxn modelId="{B7CEA80C-010E-48E3-AA23-63A47A1168FF}" srcId="{8919284A-B78C-4EA4-91EA-4270443A555A}" destId="{341623AE-E59A-4996-A771-75DE9D4ABC21}" srcOrd="3" destOrd="0" parTransId="{0C27FAAA-FF79-42A1-B384-663B672CC881}" sibTransId="{BB48647A-5D72-496F-A3B9-6F8E802EEAFF}"/>
    <dgm:cxn modelId="{71E15D58-8F05-4F90-8F75-B28B6A85EC52}" type="presOf" srcId="{63BC5FA5-E681-4509-A54E-2AAAC6620629}" destId="{6E3EABD0-5740-45A9-B236-0F55C50058A6}" srcOrd="0" destOrd="0" presId="urn:microsoft.com/office/officeart/2005/8/layout/process4"/>
    <dgm:cxn modelId="{83E23947-8853-40FC-A4AE-200F2C07FE7D}" type="presOf" srcId="{93045A8D-227A-40AE-9920-698E5D24065C}" destId="{E97CDE63-CAB7-41CE-A599-F137B031C155}" srcOrd="0" destOrd="0" presId="urn:microsoft.com/office/officeart/2005/8/layout/process4"/>
    <dgm:cxn modelId="{1CBAC143-5C26-4A27-948C-C30D93242969}" srcId="{8919284A-B78C-4EA4-91EA-4270443A555A}" destId="{B1204821-D8A6-4E26-A11C-2E198A688627}" srcOrd="2" destOrd="0" parTransId="{75BEFC0E-AE46-45A6-8F80-700333D99368}" sibTransId="{EE784802-BB55-4477-8E57-FC60ACCB4774}"/>
    <dgm:cxn modelId="{31BB327F-684A-4157-856F-663072FE3017}" type="presOf" srcId="{577A661E-EACC-4BAD-814D-6DE8EDE02438}" destId="{8F804C5C-AA56-4193-9293-6FD70327ECC3}" srcOrd="0" destOrd="0" presId="urn:microsoft.com/office/officeart/2005/8/layout/process4"/>
    <dgm:cxn modelId="{20BD8B4D-DFF9-4BF5-892E-21F4D433A5B0}" srcId="{93045A8D-227A-40AE-9920-698E5D24065C}" destId="{8919284A-B78C-4EA4-91EA-4270443A555A}" srcOrd="0" destOrd="0" parTransId="{97E52CE5-2066-459F-9EEB-181ECAC5BEEA}" sibTransId="{E025F2B0-F8D1-4994-94D2-2796E3E70045}"/>
    <dgm:cxn modelId="{DD595D6A-A5EF-4102-B18B-8ACE2956E583}" type="presParOf" srcId="{E97CDE63-CAB7-41CE-A599-F137B031C155}" destId="{0E1AABF9-93FA-45AC-A262-13E0F1F93682}" srcOrd="0" destOrd="0" presId="urn:microsoft.com/office/officeart/2005/8/layout/process4"/>
    <dgm:cxn modelId="{89A5D626-181A-483F-A8E7-36EC82A8BFD6}" type="presParOf" srcId="{0E1AABF9-93FA-45AC-A262-13E0F1F93682}" destId="{45908CEE-BD79-4478-9EBD-D6E8BC605DFC}" srcOrd="0" destOrd="0" presId="urn:microsoft.com/office/officeart/2005/8/layout/process4"/>
    <dgm:cxn modelId="{B0CD7149-7A61-41CB-AB01-EF775457BDF8}" type="presParOf" srcId="{0E1AABF9-93FA-45AC-A262-13E0F1F93682}" destId="{073FE94C-5CEE-4198-9428-C0B44C30B159}" srcOrd="1" destOrd="0" presId="urn:microsoft.com/office/officeart/2005/8/layout/process4"/>
    <dgm:cxn modelId="{035D1851-6E82-4178-8D20-877D74C9258A}" type="presParOf" srcId="{0E1AABF9-93FA-45AC-A262-13E0F1F93682}" destId="{B5265D53-2FBB-4491-A2D9-A5858DD20173}" srcOrd="2" destOrd="0" presId="urn:microsoft.com/office/officeart/2005/8/layout/process4"/>
    <dgm:cxn modelId="{8F2E2E31-CD36-4FBB-8C21-42AC0E1103E0}" type="presParOf" srcId="{B5265D53-2FBB-4491-A2D9-A5858DD20173}" destId="{8F804C5C-AA56-4193-9293-6FD70327ECC3}" srcOrd="0" destOrd="0" presId="urn:microsoft.com/office/officeart/2005/8/layout/process4"/>
    <dgm:cxn modelId="{4ADBA721-D61B-4F2E-914B-4B3834C2A261}" type="presParOf" srcId="{B5265D53-2FBB-4491-A2D9-A5858DD20173}" destId="{6E3EABD0-5740-45A9-B236-0F55C50058A6}" srcOrd="1" destOrd="0" presId="urn:microsoft.com/office/officeart/2005/8/layout/process4"/>
    <dgm:cxn modelId="{8B14F721-1AB4-4995-A381-16A37C03131F}" type="presParOf" srcId="{B5265D53-2FBB-4491-A2D9-A5858DD20173}" destId="{190D2F83-9B0F-4FA7-9AD6-E580965CABCD}" srcOrd="2" destOrd="0" presId="urn:microsoft.com/office/officeart/2005/8/layout/process4"/>
    <dgm:cxn modelId="{C0E6453B-8160-4569-8CC0-B9505AA0D43E}" type="presParOf" srcId="{B5265D53-2FBB-4491-A2D9-A5858DD20173}" destId="{DFB722A2-C5FA-42B2-B19D-82829218C00B}"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7591A6-6D12-40E0-B3DD-052A964500F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33F65387-95D3-47E8-B989-A5F9F7EB934D}">
      <dgm:prSet phldrT="[Text]"/>
      <dgm:spPr/>
      <dgm:t>
        <a:bodyPr/>
        <a:lstStyle/>
        <a:p>
          <a:r>
            <a:rPr lang="en-US" dirty="0" smtClean="0">
              <a:latin typeface="+mj-lt"/>
            </a:rPr>
            <a:t>Title VI of the Civil Rights Act of 1964 (Title VI,  Title IV)</a:t>
          </a:r>
          <a:endParaRPr lang="en-US" dirty="0">
            <a:latin typeface="+mj-lt"/>
          </a:endParaRPr>
        </a:p>
      </dgm:t>
    </dgm:pt>
    <dgm:pt modelId="{4300030C-25E1-4D88-933D-8693B6F886F0}" type="parTrans" cxnId="{8B281152-8784-4980-9741-464BE64B92AA}">
      <dgm:prSet/>
      <dgm:spPr/>
      <dgm:t>
        <a:bodyPr/>
        <a:lstStyle/>
        <a:p>
          <a:endParaRPr lang="en-US">
            <a:latin typeface="+mj-lt"/>
          </a:endParaRPr>
        </a:p>
      </dgm:t>
    </dgm:pt>
    <dgm:pt modelId="{F6527D99-F12E-4FB2-B0DF-4DAA500349B1}" type="sibTrans" cxnId="{8B281152-8784-4980-9741-464BE64B92AA}">
      <dgm:prSet/>
      <dgm:spPr/>
      <dgm:t>
        <a:bodyPr/>
        <a:lstStyle/>
        <a:p>
          <a:endParaRPr lang="en-US">
            <a:latin typeface="+mj-lt"/>
          </a:endParaRPr>
        </a:p>
      </dgm:t>
    </dgm:pt>
    <dgm:pt modelId="{B47FB335-5F6C-46C6-8A2B-2833C3B43AD2}">
      <dgm:prSet phldrT="[Text]"/>
      <dgm:spPr/>
      <dgm:t>
        <a:bodyPr/>
        <a:lstStyle/>
        <a:p>
          <a:r>
            <a:rPr lang="en-US" dirty="0" smtClean="0">
              <a:latin typeface="+mj-lt"/>
            </a:rPr>
            <a:t>Title VI, Prohibits discrimination on the basis of race, color, or national origin</a:t>
          </a:r>
          <a:endParaRPr lang="en-US" dirty="0">
            <a:latin typeface="+mj-lt"/>
          </a:endParaRPr>
        </a:p>
      </dgm:t>
    </dgm:pt>
    <dgm:pt modelId="{376FC87B-5664-405D-81A1-4F5A13A2F1A0}" type="parTrans" cxnId="{EBFDA968-26B8-4897-BA23-675132E52D89}">
      <dgm:prSet/>
      <dgm:spPr/>
      <dgm:t>
        <a:bodyPr/>
        <a:lstStyle/>
        <a:p>
          <a:endParaRPr lang="en-US">
            <a:latin typeface="+mj-lt"/>
          </a:endParaRPr>
        </a:p>
      </dgm:t>
    </dgm:pt>
    <dgm:pt modelId="{CEA8CA84-5C8A-4E74-A13F-675EF2A8A0D1}" type="sibTrans" cxnId="{EBFDA968-26B8-4897-BA23-675132E52D89}">
      <dgm:prSet/>
      <dgm:spPr/>
      <dgm:t>
        <a:bodyPr/>
        <a:lstStyle/>
        <a:p>
          <a:endParaRPr lang="en-US">
            <a:latin typeface="+mj-lt"/>
          </a:endParaRPr>
        </a:p>
      </dgm:t>
    </dgm:pt>
    <dgm:pt modelId="{268F240D-13B0-48A2-AAC0-BA2465D74BA4}">
      <dgm:prSet phldrT="[Text]"/>
      <dgm:spPr/>
      <dgm:t>
        <a:bodyPr/>
        <a:lstStyle/>
        <a:p>
          <a:r>
            <a:rPr lang="en-US" dirty="0" smtClean="0">
              <a:latin typeface="+mj-lt"/>
            </a:rPr>
            <a:t>Title IX of the Education Amendments of 1972 (Title IX) </a:t>
          </a:r>
          <a:endParaRPr lang="en-US" dirty="0">
            <a:latin typeface="+mj-lt"/>
          </a:endParaRPr>
        </a:p>
      </dgm:t>
    </dgm:pt>
    <dgm:pt modelId="{76616A20-51FF-459C-91AF-B846E953248F}" type="parTrans" cxnId="{F5F7A4BB-625C-4E82-A104-CE9C516100E5}">
      <dgm:prSet/>
      <dgm:spPr/>
      <dgm:t>
        <a:bodyPr/>
        <a:lstStyle/>
        <a:p>
          <a:endParaRPr lang="en-US">
            <a:latin typeface="+mj-lt"/>
          </a:endParaRPr>
        </a:p>
      </dgm:t>
    </dgm:pt>
    <dgm:pt modelId="{DD1FB7C0-D952-4AF6-AB17-C318398053BD}" type="sibTrans" cxnId="{F5F7A4BB-625C-4E82-A104-CE9C516100E5}">
      <dgm:prSet/>
      <dgm:spPr/>
      <dgm:t>
        <a:bodyPr/>
        <a:lstStyle/>
        <a:p>
          <a:endParaRPr lang="en-US">
            <a:latin typeface="+mj-lt"/>
          </a:endParaRPr>
        </a:p>
      </dgm:t>
    </dgm:pt>
    <dgm:pt modelId="{AE1CB405-D5ED-44CA-BE99-0BA8BB587B7B}">
      <dgm:prSet phldrT="[Text]"/>
      <dgm:spPr/>
      <dgm:t>
        <a:bodyPr/>
        <a:lstStyle/>
        <a:p>
          <a:r>
            <a:rPr lang="en-US" dirty="0" smtClean="0">
              <a:latin typeface="+mj-lt"/>
            </a:rPr>
            <a:t>Prohibits discrimination on the basis of sex</a:t>
          </a:r>
          <a:endParaRPr lang="en-US" dirty="0">
            <a:latin typeface="+mj-lt"/>
          </a:endParaRPr>
        </a:p>
      </dgm:t>
    </dgm:pt>
    <dgm:pt modelId="{27C29162-B9B9-41E4-8839-34CE99DE5ECF}" type="parTrans" cxnId="{A83B335E-9C7B-4FFD-973A-DC38D1A7B16C}">
      <dgm:prSet/>
      <dgm:spPr/>
      <dgm:t>
        <a:bodyPr/>
        <a:lstStyle/>
        <a:p>
          <a:endParaRPr lang="en-US">
            <a:latin typeface="+mj-lt"/>
          </a:endParaRPr>
        </a:p>
      </dgm:t>
    </dgm:pt>
    <dgm:pt modelId="{92558D71-6413-4574-8C61-B7B8A9462C57}" type="sibTrans" cxnId="{A83B335E-9C7B-4FFD-973A-DC38D1A7B16C}">
      <dgm:prSet/>
      <dgm:spPr/>
      <dgm:t>
        <a:bodyPr/>
        <a:lstStyle/>
        <a:p>
          <a:endParaRPr lang="en-US">
            <a:latin typeface="+mj-lt"/>
          </a:endParaRPr>
        </a:p>
      </dgm:t>
    </dgm:pt>
    <dgm:pt modelId="{E088F406-221C-4579-BCC9-49C1AFD031FC}">
      <dgm:prSet/>
      <dgm:spPr/>
      <dgm:t>
        <a:bodyPr/>
        <a:lstStyle/>
        <a:p>
          <a:r>
            <a:rPr lang="en-US" dirty="0" smtClean="0">
              <a:latin typeface="+mj-lt"/>
            </a:rPr>
            <a:t>Section 504 of the Rehabilitation Act of 1973 (Section 504) and Title II of the Americans with Disabilities Act of 1990 (Title II)/IDEA</a:t>
          </a:r>
          <a:endParaRPr lang="en-US" dirty="0">
            <a:latin typeface="+mj-lt"/>
          </a:endParaRPr>
        </a:p>
      </dgm:t>
    </dgm:pt>
    <dgm:pt modelId="{AFEEB1AC-FD21-4601-BC42-AABB6E95E7A1}" type="parTrans" cxnId="{3EF0ADD2-BDF2-49DC-874F-B836D6B0B0A6}">
      <dgm:prSet/>
      <dgm:spPr/>
      <dgm:t>
        <a:bodyPr/>
        <a:lstStyle/>
        <a:p>
          <a:endParaRPr lang="en-US">
            <a:latin typeface="+mj-lt"/>
          </a:endParaRPr>
        </a:p>
      </dgm:t>
    </dgm:pt>
    <dgm:pt modelId="{6CE18960-D5DE-4889-80E1-A538BA44B8B3}" type="sibTrans" cxnId="{3EF0ADD2-BDF2-49DC-874F-B836D6B0B0A6}">
      <dgm:prSet/>
      <dgm:spPr/>
      <dgm:t>
        <a:bodyPr/>
        <a:lstStyle/>
        <a:p>
          <a:endParaRPr lang="en-US">
            <a:latin typeface="+mj-lt"/>
          </a:endParaRPr>
        </a:p>
      </dgm:t>
    </dgm:pt>
    <dgm:pt modelId="{B75B31EA-D0BC-4C84-94A1-1B8027EA3AEE}">
      <dgm:prSet/>
      <dgm:spPr/>
      <dgm:t>
        <a:bodyPr/>
        <a:lstStyle/>
        <a:p>
          <a:r>
            <a:rPr lang="en-US" dirty="0" smtClean="0">
              <a:latin typeface="+mj-lt"/>
            </a:rPr>
            <a:t>Prohibits discrimination on the basis of disability</a:t>
          </a:r>
          <a:endParaRPr lang="en-US" dirty="0">
            <a:latin typeface="+mj-lt"/>
          </a:endParaRPr>
        </a:p>
      </dgm:t>
    </dgm:pt>
    <dgm:pt modelId="{616BED21-C8F4-4AF0-9ECE-8C650D5DBC96}" type="parTrans" cxnId="{189E88C4-9419-4C7D-A6EE-253AA1E70CBA}">
      <dgm:prSet/>
      <dgm:spPr/>
      <dgm:t>
        <a:bodyPr/>
        <a:lstStyle/>
        <a:p>
          <a:endParaRPr lang="en-US">
            <a:latin typeface="+mj-lt"/>
          </a:endParaRPr>
        </a:p>
      </dgm:t>
    </dgm:pt>
    <dgm:pt modelId="{C1AD4D02-81E0-419C-AB67-777A95315C2C}" type="sibTrans" cxnId="{189E88C4-9419-4C7D-A6EE-253AA1E70CBA}">
      <dgm:prSet/>
      <dgm:spPr/>
      <dgm:t>
        <a:bodyPr/>
        <a:lstStyle/>
        <a:p>
          <a:endParaRPr lang="en-US">
            <a:latin typeface="+mj-lt"/>
          </a:endParaRPr>
        </a:p>
      </dgm:t>
    </dgm:pt>
    <dgm:pt modelId="{D524085B-D46B-4831-9487-85A4DF33262E}">
      <dgm:prSet phldrT="[Text]"/>
      <dgm:spPr/>
      <dgm:t>
        <a:bodyPr/>
        <a:lstStyle/>
        <a:p>
          <a:r>
            <a:rPr lang="en-US" dirty="0" smtClean="0">
              <a:latin typeface="+mj-lt"/>
            </a:rPr>
            <a:t>Title IV, Prohibits discrimination on the basis of religion or sex</a:t>
          </a:r>
          <a:endParaRPr lang="en-US" dirty="0">
            <a:latin typeface="+mj-lt"/>
          </a:endParaRPr>
        </a:p>
      </dgm:t>
    </dgm:pt>
    <dgm:pt modelId="{CBA584B4-81BD-4025-9CD6-99916CC28FF8}" type="parTrans" cxnId="{AAFFCECD-4A5B-44C2-9E03-2EC078F63193}">
      <dgm:prSet/>
      <dgm:spPr/>
      <dgm:t>
        <a:bodyPr/>
        <a:lstStyle/>
        <a:p>
          <a:endParaRPr lang="en-US"/>
        </a:p>
      </dgm:t>
    </dgm:pt>
    <dgm:pt modelId="{3A3DBC2B-7969-4B92-8B9A-24059EB52A85}" type="sibTrans" cxnId="{AAFFCECD-4A5B-44C2-9E03-2EC078F63193}">
      <dgm:prSet/>
      <dgm:spPr/>
      <dgm:t>
        <a:bodyPr/>
        <a:lstStyle/>
        <a:p>
          <a:endParaRPr lang="en-US"/>
        </a:p>
      </dgm:t>
    </dgm:pt>
    <dgm:pt modelId="{50291D1A-9E58-4307-9CF2-6D9731AFFC26}" type="pres">
      <dgm:prSet presAssocID="{2E7591A6-6D12-40E0-B3DD-052A964500F8}" presName="linear" presStyleCnt="0">
        <dgm:presLayoutVars>
          <dgm:animLvl val="lvl"/>
          <dgm:resizeHandles val="exact"/>
        </dgm:presLayoutVars>
      </dgm:prSet>
      <dgm:spPr/>
      <dgm:t>
        <a:bodyPr/>
        <a:lstStyle/>
        <a:p>
          <a:endParaRPr lang="en-US"/>
        </a:p>
      </dgm:t>
    </dgm:pt>
    <dgm:pt modelId="{A4C431D8-175A-4A16-8B6C-E9F35D41370A}" type="pres">
      <dgm:prSet presAssocID="{33F65387-95D3-47E8-B989-A5F9F7EB934D}" presName="parentText" presStyleLbl="node1" presStyleIdx="0" presStyleCnt="3">
        <dgm:presLayoutVars>
          <dgm:chMax val="0"/>
          <dgm:bulletEnabled val="1"/>
        </dgm:presLayoutVars>
      </dgm:prSet>
      <dgm:spPr/>
      <dgm:t>
        <a:bodyPr/>
        <a:lstStyle/>
        <a:p>
          <a:endParaRPr lang="en-US"/>
        </a:p>
      </dgm:t>
    </dgm:pt>
    <dgm:pt modelId="{58D069B4-E596-46F6-B7E2-8147707BB846}" type="pres">
      <dgm:prSet presAssocID="{33F65387-95D3-47E8-B989-A5F9F7EB934D}" presName="childText" presStyleLbl="revTx" presStyleIdx="0" presStyleCnt="3">
        <dgm:presLayoutVars>
          <dgm:bulletEnabled val="1"/>
        </dgm:presLayoutVars>
      </dgm:prSet>
      <dgm:spPr/>
      <dgm:t>
        <a:bodyPr/>
        <a:lstStyle/>
        <a:p>
          <a:endParaRPr lang="en-US"/>
        </a:p>
      </dgm:t>
    </dgm:pt>
    <dgm:pt modelId="{7F4B9852-51E4-4B33-A6D6-320730C2385F}" type="pres">
      <dgm:prSet presAssocID="{268F240D-13B0-48A2-AAC0-BA2465D74BA4}" presName="parentText" presStyleLbl="node1" presStyleIdx="1" presStyleCnt="3">
        <dgm:presLayoutVars>
          <dgm:chMax val="0"/>
          <dgm:bulletEnabled val="1"/>
        </dgm:presLayoutVars>
      </dgm:prSet>
      <dgm:spPr/>
      <dgm:t>
        <a:bodyPr/>
        <a:lstStyle/>
        <a:p>
          <a:endParaRPr lang="en-US"/>
        </a:p>
      </dgm:t>
    </dgm:pt>
    <dgm:pt modelId="{C3D66694-5F6B-4F00-9042-A528EAEE07AB}" type="pres">
      <dgm:prSet presAssocID="{268F240D-13B0-48A2-AAC0-BA2465D74BA4}" presName="childText" presStyleLbl="revTx" presStyleIdx="1" presStyleCnt="3">
        <dgm:presLayoutVars>
          <dgm:bulletEnabled val="1"/>
        </dgm:presLayoutVars>
      </dgm:prSet>
      <dgm:spPr/>
      <dgm:t>
        <a:bodyPr/>
        <a:lstStyle/>
        <a:p>
          <a:endParaRPr lang="en-US"/>
        </a:p>
      </dgm:t>
    </dgm:pt>
    <dgm:pt modelId="{0103E21B-DB7B-4816-8FF9-11B71C8AE343}" type="pres">
      <dgm:prSet presAssocID="{E088F406-221C-4579-BCC9-49C1AFD031FC}" presName="parentText" presStyleLbl="node1" presStyleIdx="2" presStyleCnt="3">
        <dgm:presLayoutVars>
          <dgm:chMax val="0"/>
          <dgm:bulletEnabled val="1"/>
        </dgm:presLayoutVars>
      </dgm:prSet>
      <dgm:spPr/>
      <dgm:t>
        <a:bodyPr/>
        <a:lstStyle/>
        <a:p>
          <a:endParaRPr lang="en-US"/>
        </a:p>
      </dgm:t>
    </dgm:pt>
    <dgm:pt modelId="{ACAE00C6-8371-496B-A268-16B0B05B3910}" type="pres">
      <dgm:prSet presAssocID="{E088F406-221C-4579-BCC9-49C1AFD031FC}" presName="childText" presStyleLbl="revTx" presStyleIdx="2" presStyleCnt="3">
        <dgm:presLayoutVars>
          <dgm:bulletEnabled val="1"/>
        </dgm:presLayoutVars>
      </dgm:prSet>
      <dgm:spPr/>
      <dgm:t>
        <a:bodyPr/>
        <a:lstStyle/>
        <a:p>
          <a:endParaRPr lang="en-US"/>
        </a:p>
      </dgm:t>
    </dgm:pt>
  </dgm:ptLst>
  <dgm:cxnLst>
    <dgm:cxn modelId="{A83B335E-9C7B-4FFD-973A-DC38D1A7B16C}" srcId="{268F240D-13B0-48A2-AAC0-BA2465D74BA4}" destId="{AE1CB405-D5ED-44CA-BE99-0BA8BB587B7B}" srcOrd="0" destOrd="0" parTransId="{27C29162-B9B9-41E4-8839-34CE99DE5ECF}" sibTransId="{92558D71-6413-4574-8C61-B7B8A9462C57}"/>
    <dgm:cxn modelId="{6BD25B47-CC95-4AEA-878C-1FBDF750040F}" type="presOf" srcId="{33F65387-95D3-47E8-B989-A5F9F7EB934D}" destId="{A4C431D8-175A-4A16-8B6C-E9F35D41370A}" srcOrd="0" destOrd="0" presId="urn:microsoft.com/office/officeart/2005/8/layout/vList2"/>
    <dgm:cxn modelId="{F5F7A4BB-625C-4E82-A104-CE9C516100E5}" srcId="{2E7591A6-6D12-40E0-B3DD-052A964500F8}" destId="{268F240D-13B0-48A2-AAC0-BA2465D74BA4}" srcOrd="1" destOrd="0" parTransId="{76616A20-51FF-459C-91AF-B846E953248F}" sibTransId="{DD1FB7C0-D952-4AF6-AB17-C318398053BD}"/>
    <dgm:cxn modelId="{D5814B8B-E1BB-42FF-AF32-F08D45186744}" type="presOf" srcId="{B75B31EA-D0BC-4C84-94A1-1B8027EA3AEE}" destId="{ACAE00C6-8371-496B-A268-16B0B05B3910}" srcOrd="0" destOrd="0" presId="urn:microsoft.com/office/officeart/2005/8/layout/vList2"/>
    <dgm:cxn modelId="{9B8C1CB7-F752-49A8-A082-2AA6E8577D1A}" type="presOf" srcId="{D524085B-D46B-4831-9487-85A4DF33262E}" destId="{58D069B4-E596-46F6-B7E2-8147707BB846}" srcOrd="0" destOrd="1" presId="urn:microsoft.com/office/officeart/2005/8/layout/vList2"/>
    <dgm:cxn modelId="{B62356A1-8095-4594-9413-10B9AE23DE7B}" type="presOf" srcId="{2E7591A6-6D12-40E0-B3DD-052A964500F8}" destId="{50291D1A-9E58-4307-9CF2-6D9731AFFC26}" srcOrd="0" destOrd="0" presId="urn:microsoft.com/office/officeart/2005/8/layout/vList2"/>
    <dgm:cxn modelId="{AAFFCECD-4A5B-44C2-9E03-2EC078F63193}" srcId="{33F65387-95D3-47E8-B989-A5F9F7EB934D}" destId="{D524085B-D46B-4831-9487-85A4DF33262E}" srcOrd="1" destOrd="0" parTransId="{CBA584B4-81BD-4025-9CD6-99916CC28FF8}" sibTransId="{3A3DBC2B-7969-4B92-8B9A-24059EB52A85}"/>
    <dgm:cxn modelId="{C83668BB-B0FC-415A-8C7C-68697C9ADF36}" type="presOf" srcId="{E088F406-221C-4579-BCC9-49C1AFD031FC}" destId="{0103E21B-DB7B-4816-8FF9-11B71C8AE343}" srcOrd="0" destOrd="0" presId="urn:microsoft.com/office/officeart/2005/8/layout/vList2"/>
    <dgm:cxn modelId="{952662B0-85A3-47C5-9247-21EC85DF30DA}" type="presOf" srcId="{B47FB335-5F6C-46C6-8A2B-2833C3B43AD2}" destId="{58D069B4-E596-46F6-B7E2-8147707BB846}" srcOrd="0" destOrd="0" presId="urn:microsoft.com/office/officeart/2005/8/layout/vList2"/>
    <dgm:cxn modelId="{EBFDA968-26B8-4897-BA23-675132E52D89}" srcId="{33F65387-95D3-47E8-B989-A5F9F7EB934D}" destId="{B47FB335-5F6C-46C6-8A2B-2833C3B43AD2}" srcOrd="0" destOrd="0" parTransId="{376FC87B-5664-405D-81A1-4F5A13A2F1A0}" sibTransId="{CEA8CA84-5C8A-4E74-A13F-675EF2A8A0D1}"/>
    <dgm:cxn modelId="{189E88C4-9419-4C7D-A6EE-253AA1E70CBA}" srcId="{E088F406-221C-4579-BCC9-49C1AFD031FC}" destId="{B75B31EA-D0BC-4C84-94A1-1B8027EA3AEE}" srcOrd="0" destOrd="0" parTransId="{616BED21-C8F4-4AF0-9ECE-8C650D5DBC96}" sibTransId="{C1AD4D02-81E0-419C-AB67-777A95315C2C}"/>
    <dgm:cxn modelId="{EF21E720-60A1-4400-8529-ED637B6FA1A5}" type="presOf" srcId="{268F240D-13B0-48A2-AAC0-BA2465D74BA4}" destId="{7F4B9852-51E4-4B33-A6D6-320730C2385F}" srcOrd="0" destOrd="0" presId="urn:microsoft.com/office/officeart/2005/8/layout/vList2"/>
    <dgm:cxn modelId="{D9B25DF7-728A-4E19-AC12-62D1CF7BD902}" type="presOf" srcId="{AE1CB405-D5ED-44CA-BE99-0BA8BB587B7B}" destId="{C3D66694-5F6B-4F00-9042-A528EAEE07AB}" srcOrd="0" destOrd="0" presId="urn:microsoft.com/office/officeart/2005/8/layout/vList2"/>
    <dgm:cxn modelId="{3EF0ADD2-BDF2-49DC-874F-B836D6B0B0A6}" srcId="{2E7591A6-6D12-40E0-B3DD-052A964500F8}" destId="{E088F406-221C-4579-BCC9-49C1AFD031FC}" srcOrd="2" destOrd="0" parTransId="{AFEEB1AC-FD21-4601-BC42-AABB6E95E7A1}" sibTransId="{6CE18960-D5DE-4889-80E1-A538BA44B8B3}"/>
    <dgm:cxn modelId="{8B281152-8784-4980-9741-464BE64B92AA}" srcId="{2E7591A6-6D12-40E0-B3DD-052A964500F8}" destId="{33F65387-95D3-47E8-B989-A5F9F7EB934D}" srcOrd="0" destOrd="0" parTransId="{4300030C-25E1-4D88-933D-8693B6F886F0}" sibTransId="{F6527D99-F12E-4FB2-B0DF-4DAA500349B1}"/>
    <dgm:cxn modelId="{761FCE08-E430-4CF1-AE7E-6B71E0431453}" type="presParOf" srcId="{50291D1A-9E58-4307-9CF2-6D9731AFFC26}" destId="{A4C431D8-175A-4A16-8B6C-E9F35D41370A}" srcOrd="0" destOrd="0" presId="urn:microsoft.com/office/officeart/2005/8/layout/vList2"/>
    <dgm:cxn modelId="{E8A5DE22-7309-4A13-B91D-80EBECC327ED}" type="presParOf" srcId="{50291D1A-9E58-4307-9CF2-6D9731AFFC26}" destId="{58D069B4-E596-46F6-B7E2-8147707BB846}" srcOrd="1" destOrd="0" presId="urn:microsoft.com/office/officeart/2005/8/layout/vList2"/>
    <dgm:cxn modelId="{0D1CFE22-596D-4376-A6B8-69B09C3BA74E}" type="presParOf" srcId="{50291D1A-9E58-4307-9CF2-6D9731AFFC26}" destId="{7F4B9852-51E4-4B33-A6D6-320730C2385F}" srcOrd="2" destOrd="0" presId="urn:microsoft.com/office/officeart/2005/8/layout/vList2"/>
    <dgm:cxn modelId="{D0B27F63-10B8-47BC-B798-E309ECD139A7}" type="presParOf" srcId="{50291D1A-9E58-4307-9CF2-6D9731AFFC26}" destId="{C3D66694-5F6B-4F00-9042-A528EAEE07AB}" srcOrd="3" destOrd="0" presId="urn:microsoft.com/office/officeart/2005/8/layout/vList2"/>
    <dgm:cxn modelId="{C4E0CB07-0AD3-4619-BF77-3DEF1C0DA68C}" type="presParOf" srcId="{50291D1A-9E58-4307-9CF2-6D9731AFFC26}" destId="{0103E21B-DB7B-4816-8FF9-11B71C8AE343}" srcOrd="4" destOrd="0" presId="urn:microsoft.com/office/officeart/2005/8/layout/vList2"/>
    <dgm:cxn modelId="{66E7ED87-4056-47AF-85B2-6FD9A7A7A568}" type="presParOf" srcId="{50291D1A-9E58-4307-9CF2-6D9731AFFC26}" destId="{ACAE00C6-8371-496B-A268-16B0B05B391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81D25-797B-4E27-BBE1-D9A5BEE8CC47}">
      <dsp:nvSpPr>
        <dsp:cNvPr id="0" name=""/>
        <dsp:cNvSpPr/>
      </dsp:nvSpPr>
      <dsp:spPr>
        <a:xfrm>
          <a:off x="4330" y="313012"/>
          <a:ext cx="1494127" cy="1029453"/>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AF44F5-3052-44BB-A176-86C288EE720E}">
      <dsp:nvSpPr>
        <dsp:cNvPr id="0" name=""/>
        <dsp:cNvSpPr/>
      </dsp:nvSpPr>
      <dsp:spPr>
        <a:xfrm>
          <a:off x="4330" y="1342466"/>
          <a:ext cx="1494127" cy="554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latin typeface="+mj-lt"/>
            </a:rPr>
            <a:t>VERBAL</a:t>
          </a:r>
          <a:endParaRPr lang="en-US" sz="1900" kern="1200" dirty="0">
            <a:latin typeface="+mj-lt"/>
          </a:endParaRPr>
        </a:p>
      </dsp:txBody>
      <dsp:txXfrm>
        <a:off x="4330" y="1342466"/>
        <a:ext cx="1494127" cy="554321"/>
      </dsp:txXfrm>
    </dsp:sp>
    <dsp:sp modelId="{31FEAD7C-F916-43E8-B314-0711628AC321}">
      <dsp:nvSpPr>
        <dsp:cNvPr id="0" name=""/>
        <dsp:cNvSpPr/>
      </dsp:nvSpPr>
      <dsp:spPr>
        <a:xfrm>
          <a:off x="1647933" y="313012"/>
          <a:ext cx="1494127" cy="1029453"/>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74DF36-CEBE-4255-BB08-3EEC0588AEFD}">
      <dsp:nvSpPr>
        <dsp:cNvPr id="0" name=""/>
        <dsp:cNvSpPr/>
      </dsp:nvSpPr>
      <dsp:spPr>
        <a:xfrm>
          <a:off x="1647933" y="1342466"/>
          <a:ext cx="1494127" cy="554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latin typeface="+mj-lt"/>
            </a:rPr>
            <a:t>PHYSICAL</a:t>
          </a:r>
          <a:endParaRPr lang="en-US" sz="1900" kern="1200" dirty="0">
            <a:latin typeface="+mj-lt"/>
          </a:endParaRPr>
        </a:p>
      </dsp:txBody>
      <dsp:txXfrm>
        <a:off x="1647933" y="1342466"/>
        <a:ext cx="1494127" cy="554321"/>
      </dsp:txXfrm>
    </dsp:sp>
    <dsp:sp modelId="{7CF27598-046D-44E2-92ED-E4A7335CF1C0}">
      <dsp:nvSpPr>
        <dsp:cNvPr id="0" name=""/>
        <dsp:cNvSpPr/>
      </dsp:nvSpPr>
      <dsp:spPr>
        <a:xfrm>
          <a:off x="3291536" y="313012"/>
          <a:ext cx="1494127" cy="1029453"/>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CD9558-A71E-401E-92A2-978A0A45ABC8}">
      <dsp:nvSpPr>
        <dsp:cNvPr id="0" name=""/>
        <dsp:cNvSpPr/>
      </dsp:nvSpPr>
      <dsp:spPr>
        <a:xfrm>
          <a:off x="3291536" y="1342466"/>
          <a:ext cx="1494127" cy="554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latin typeface="+mj-lt"/>
            </a:rPr>
            <a:t>RELATIONAL</a:t>
          </a:r>
          <a:endParaRPr lang="en-US" sz="1900" kern="1200" dirty="0">
            <a:latin typeface="+mj-lt"/>
          </a:endParaRPr>
        </a:p>
      </dsp:txBody>
      <dsp:txXfrm>
        <a:off x="3291536" y="1342466"/>
        <a:ext cx="1494127" cy="554321"/>
      </dsp:txXfrm>
    </dsp:sp>
    <dsp:sp modelId="{4E286019-F6A4-42E6-A0F8-648DF27DD1AB}">
      <dsp:nvSpPr>
        <dsp:cNvPr id="0" name=""/>
        <dsp:cNvSpPr/>
      </dsp:nvSpPr>
      <dsp:spPr>
        <a:xfrm>
          <a:off x="4935139" y="313012"/>
          <a:ext cx="1494127" cy="1029453"/>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1F578-34D9-4C5E-841C-9F81D89F4D3A}">
      <dsp:nvSpPr>
        <dsp:cNvPr id="0" name=""/>
        <dsp:cNvSpPr/>
      </dsp:nvSpPr>
      <dsp:spPr>
        <a:xfrm>
          <a:off x="4935139" y="1342466"/>
          <a:ext cx="1494127" cy="554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latin typeface="+mj-lt"/>
            </a:rPr>
            <a:t>PROPERTY</a:t>
          </a:r>
          <a:endParaRPr lang="en-US" sz="1900" kern="1200" dirty="0">
            <a:latin typeface="+mj-lt"/>
          </a:endParaRPr>
        </a:p>
      </dsp:txBody>
      <dsp:txXfrm>
        <a:off x="4935139" y="1342466"/>
        <a:ext cx="1494127" cy="554321"/>
      </dsp:txXfrm>
    </dsp:sp>
    <dsp:sp modelId="{2C5080D0-4AC6-4318-8C88-0455FFEA0778}">
      <dsp:nvSpPr>
        <dsp:cNvPr id="0" name=""/>
        <dsp:cNvSpPr/>
      </dsp:nvSpPr>
      <dsp:spPr>
        <a:xfrm>
          <a:off x="6578742" y="313012"/>
          <a:ext cx="1494127" cy="1029453"/>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0A85F-3417-47A9-A32B-6F85B730F92A}">
      <dsp:nvSpPr>
        <dsp:cNvPr id="0" name=""/>
        <dsp:cNvSpPr/>
      </dsp:nvSpPr>
      <dsp:spPr>
        <a:xfrm>
          <a:off x="6578742" y="1342466"/>
          <a:ext cx="1494127" cy="554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latin typeface="+mj-lt"/>
            </a:rPr>
            <a:t>CYBER</a:t>
          </a:r>
          <a:endParaRPr lang="en-US" sz="1900" kern="1200" dirty="0">
            <a:latin typeface="+mj-lt"/>
          </a:endParaRPr>
        </a:p>
      </dsp:txBody>
      <dsp:txXfrm>
        <a:off x="6578742" y="1342466"/>
        <a:ext cx="1494127" cy="554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2FA1C-B566-4940-BD90-0E147F1D5B19}">
      <dsp:nvSpPr>
        <dsp:cNvPr id="0" name=""/>
        <dsp:cNvSpPr/>
      </dsp:nvSpPr>
      <dsp:spPr>
        <a:xfrm>
          <a:off x="1037585" y="1688"/>
          <a:ext cx="1582563" cy="1582563"/>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BULLYING</a:t>
          </a:r>
          <a:endParaRPr lang="en-US" sz="1400" kern="1200" dirty="0"/>
        </a:p>
      </dsp:txBody>
      <dsp:txXfrm>
        <a:off x="1269346" y="233449"/>
        <a:ext cx="1119041" cy="1119041"/>
      </dsp:txXfrm>
    </dsp:sp>
    <dsp:sp modelId="{E37E9617-56EB-4180-BFA8-4377F311D145}">
      <dsp:nvSpPr>
        <dsp:cNvPr id="0" name=""/>
        <dsp:cNvSpPr/>
      </dsp:nvSpPr>
      <dsp:spPr>
        <a:xfrm>
          <a:off x="1369923" y="1712756"/>
          <a:ext cx="917887" cy="917887"/>
        </a:xfrm>
        <a:prstGeom prst="mathPlus">
          <a:avLst/>
        </a:prstGeom>
        <a:solidFill>
          <a:schemeClr val="accent1">
            <a:tint val="60000"/>
            <a:hueOff val="0"/>
            <a:satOff val="0"/>
            <a:lumOff val="0"/>
            <a:alphaOff val="0"/>
          </a:schemeClr>
        </a:solidFill>
        <a:ln>
          <a:noFill/>
        </a:ln>
        <a:effectLst>
          <a:outerShdw blurRad="57150" dist="38100" dir="5400000" algn="ctr" rotWithShape="0">
            <a:schemeClr val="accent1">
              <a:tint val="60000"/>
              <a:hueOff val="0"/>
              <a:satOff val="0"/>
              <a:lumOff val="0"/>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91589" y="2063756"/>
        <a:ext cx="674555" cy="215887"/>
      </dsp:txXfrm>
    </dsp:sp>
    <dsp:sp modelId="{8CE9BA55-68E5-4A51-A996-BA127B882AE7}">
      <dsp:nvSpPr>
        <dsp:cNvPr id="0" name=""/>
        <dsp:cNvSpPr/>
      </dsp:nvSpPr>
      <dsp:spPr>
        <a:xfrm>
          <a:off x="1037585" y="2759147"/>
          <a:ext cx="1582563" cy="1582563"/>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PROTECTED CLASS</a:t>
          </a:r>
          <a:endParaRPr lang="en-US" sz="1400" kern="1200" dirty="0"/>
        </a:p>
      </dsp:txBody>
      <dsp:txXfrm>
        <a:off x="1269346" y="2990908"/>
        <a:ext cx="1119041" cy="1119041"/>
      </dsp:txXfrm>
    </dsp:sp>
    <dsp:sp modelId="{A67786A9-D4E0-409A-BD93-C28D7E9BA530}">
      <dsp:nvSpPr>
        <dsp:cNvPr id="0" name=""/>
        <dsp:cNvSpPr/>
      </dsp:nvSpPr>
      <dsp:spPr>
        <a:xfrm>
          <a:off x="2857533" y="1877343"/>
          <a:ext cx="503255" cy="58871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7150" dist="38100" dir="5400000" algn="ctr" rotWithShape="0">
            <a:schemeClr val="accent1">
              <a:tint val="60000"/>
              <a:hueOff val="0"/>
              <a:satOff val="0"/>
              <a:lumOff val="0"/>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857533" y="1995086"/>
        <a:ext cx="352279" cy="353227"/>
      </dsp:txXfrm>
    </dsp:sp>
    <dsp:sp modelId="{E9AA0741-37F0-4550-AF5B-80A1A698036D}">
      <dsp:nvSpPr>
        <dsp:cNvPr id="0" name=""/>
        <dsp:cNvSpPr/>
      </dsp:nvSpPr>
      <dsp:spPr>
        <a:xfrm>
          <a:off x="3569687" y="589136"/>
          <a:ext cx="3165127" cy="3165127"/>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HARASSMENT</a:t>
          </a:r>
          <a:endParaRPr lang="en-US" sz="2500" kern="1200" dirty="0"/>
        </a:p>
      </dsp:txBody>
      <dsp:txXfrm>
        <a:off x="4033209" y="1052658"/>
        <a:ext cx="2238083" cy="2238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52014-D488-4829-BFEF-D6B323F30FF3}">
      <dsp:nvSpPr>
        <dsp:cNvPr id="0" name=""/>
        <dsp:cNvSpPr/>
      </dsp:nvSpPr>
      <dsp:spPr>
        <a:xfrm>
          <a:off x="2971800" y="2743207"/>
          <a:ext cx="1724558" cy="148085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DISABILITY</a:t>
          </a:r>
          <a:endParaRPr lang="en-US" sz="1900" kern="1200" dirty="0">
            <a:latin typeface="+mj-lt"/>
          </a:endParaRPr>
        </a:p>
      </dsp:txBody>
      <dsp:txXfrm>
        <a:off x="3238918" y="2972577"/>
        <a:ext cx="1190323" cy="1022112"/>
      </dsp:txXfrm>
    </dsp:sp>
    <dsp:sp modelId="{3E0516D2-764E-481E-93DE-DC0B8D2E52C0}">
      <dsp:nvSpPr>
        <dsp:cNvPr id="0" name=""/>
        <dsp:cNvSpPr/>
      </dsp:nvSpPr>
      <dsp:spPr>
        <a:xfrm>
          <a:off x="2670049" y="3505200"/>
          <a:ext cx="201168" cy="1735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A63F6E-851F-406A-894D-5ECACE533CE1}">
      <dsp:nvSpPr>
        <dsp:cNvPr id="0" name=""/>
        <dsp:cNvSpPr/>
      </dsp:nvSpPr>
      <dsp:spPr>
        <a:xfrm>
          <a:off x="5979565" y="4419604"/>
          <a:ext cx="3164426" cy="1414746"/>
        </a:xfrm>
        <a:prstGeom prst="hexagon">
          <a:avLst>
            <a:gd name="adj" fmla="val 25000"/>
            <a:gd name="vf" fmla="val 11547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46AD4D-2002-475D-AA4E-7C12B1931C47}">
      <dsp:nvSpPr>
        <dsp:cNvPr id="0" name=""/>
        <dsp:cNvSpPr/>
      </dsp:nvSpPr>
      <dsp:spPr>
        <a:xfrm>
          <a:off x="3331766" y="1904999"/>
          <a:ext cx="201168" cy="1735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5E8E60-3E01-4F24-901F-7715FE488B03}">
      <dsp:nvSpPr>
        <dsp:cNvPr id="0" name=""/>
        <dsp:cNvSpPr/>
      </dsp:nvSpPr>
      <dsp:spPr>
        <a:xfrm>
          <a:off x="2974855" y="4343403"/>
          <a:ext cx="1724558" cy="148085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NATIONAL ORIGIN</a:t>
          </a:r>
          <a:endParaRPr lang="en-US" sz="1900" kern="1200" dirty="0">
            <a:latin typeface="+mj-lt"/>
          </a:endParaRPr>
        </a:p>
      </dsp:txBody>
      <dsp:txXfrm>
        <a:off x="3241973" y="4572773"/>
        <a:ext cx="1190323" cy="1022112"/>
      </dsp:txXfrm>
    </dsp:sp>
    <dsp:sp modelId="{36A6C601-CC01-4FD3-9496-18E4E47A5523}">
      <dsp:nvSpPr>
        <dsp:cNvPr id="0" name=""/>
        <dsp:cNvSpPr/>
      </dsp:nvSpPr>
      <dsp:spPr>
        <a:xfrm>
          <a:off x="3352800" y="5486400"/>
          <a:ext cx="201168" cy="1735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F5C862-F3E7-4CD0-B76A-7220A35BA3AC}">
      <dsp:nvSpPr>
        <dsp:cNvPr id="0" name=""/>
        <dsp:cNvSpPr/>
      </dsp:nvSpPr>
      <dsp:spPr>
        <a:xfrm>
          <a:off x="0" y="3505206"/>
          <a:ext cx="3304650" cy="1480852"/>
        </a:xfrm>
        <a:prstGeom prst="hexagon">
          <a:avLst>
            <a:gd name="adj" fmla="val 25000"/>
            <a:gd name="vf" fmla="val 115470"/>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B777B6-0D46-452F-926F-98B1C9D849F7}">
      <dsp:nvSpPr>
        <dsp:cNvPr id="0" name=""/>
        <dsp:cNvSpPr/>
      </dsp:nvSpPr>
      <dsp:spPr>
        <a:xfrm>
          <a:off x="4114800" y="3810000"/>
          <a:ext cx="201168" cy="1735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A27931-B533-4652-8AFF-BED3B7B8FE71}">
      <dsp:nvSpPr>
        <dsp:cNvPr id="0" name=""/>
        <dsp:cNvSpPr/>
      </dsp:nvSpPr>
      <dsp:spPr>
        <a:xfrm>
          <a:off x="2974852" y="1142998"/>
          <a:ext cx="1724558" cy="148085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lvl="0" algn="ctr" defTabSz="844550">
            <a:lnSpc>
              <a:spcPct val="90000"/>
            </a:lnSpc>
            <a:spcBef>
              <a:spcPct val="0"/>
            </a:spcBef>
            <a:spcAft>
              <a:spcPct val="35000"/>
            </a:spcAft>
          </a:pPr>
          <a:endParaRPr lang="en-US" sz="1900" kern="1200" dirty="0" smtClean="0">
            <a:latin typeface="+mj-lt"/>
          </a:endParaRPr>
        </a:p>
        <a:p>
          <a:pPr lvl="0" algn="ctr" defTabSz="844550">
            <a:lnSpc>
              <a:spcPct val="90000"/>
            </a:lnSpc>
            <a:spcBef>
              <a:spcPct val="0"/>
            </a:spcBef>
            <a:spcAft>
              <a:spcPct val="35000"/>
            </a:spcAft>
          </a:pPr>
          <a:r>
            <a:rPr lang="en-US" sz="1900" kern="1200" dirty="0" smtClean="0">
              <a:latin typeface="+mj-lt"/>
            </a:rPr>
            <a:t>Sex/Gender</a:t>
          </a:r>
          <a:endParaRPr lang="en-US" sz="1900" kern="1200" dirty="0">
            <a:latin typeface="+mj-lt"/>
          </a:endParaRPr>
        </a:p>
      </dsp:txBody>
      <dsp:txXfrm>
        <a:off x="3241970" y="1372368"/>
        <a:ext cx="1190323" cy="1022112"/>
      </dsp:txXfrm>
    </dsp:sp>
    <dsp:sp modelId="{9A5E61FC-367D-4DF2-944C-5E61F1289463}">
      <dsp:nvSpPr>
        <dsp:cNvPr id="0" name=""/>
        <dsp:cNvSpPr/>
      </dsp:nvSpPr>
      <dsp:spPr>
        <a:xfrm>
          <a:off x="3355849" y="1219200"/>
          <a:ext cx="201168" cy="1735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3B6365-47D3-472D-ABE8-07897A05D7AA}">
      <dsp:nvSpPr>
        <dsp:cNvPr id="0" name=""/>
        <dsp:cNvSpPr/>
      </dsp:nvSpPr>
      <dsp:spPr>
        <a:xfrm>
          <a:off x="0" y="1904999"/>
          <a:ext cx="3248567" cy="1480852"/>
        </a:xfrm>
        <a:prstGeom prst="hexagon">
          <a:avLst>
            <a:gd name="adj" fmla="val 25000"/>
            <a:gd name="vf" fmla="val 115470"/>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DF311F-289F-455A-B4FD-A6BCE3C6F42F}">
      <dsp:nvSpPr>
        <dsp:cNvPr id="0" name=""/>
        <dsp:cNvSpPr/>
      </dsp:nvSpPr>
      <dsp:spPr>
        <a:xfrm>
          <a:off x="4800600" y="4800600"/>
          <a:ext cx="201168" cy="1735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CE8811-C13C-4CEC-B769-E54143AAE09A}">
      <dsp:nvSpPr>
        <dsp:cNvPr id="0" name=""/>
        <dsp:cNvSpPr/>
      </dsp:nvSpPr>
      <dsp:spPr>
        <a:xfrm>
          <a:off x="4422641" y="381005"/>
          <a:ext cx="1724558" cy="148085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Race/Color </a:t>
          </a:r>
          <a:endParaRPr lang="en-US" sz="1900" kern="1200" dirty="0">
            <a:latin typeface="+mj-lt"/>
          </a:endParaRPr>
        </a:p>
      </dsp:txBody>
      <dsp:txXfrm>
        <a:off x="4689759" y="610375"/>
        <a:ext cx="1190323" cy="1022112"/>
      </dsp:txXfrm>
    </dsp:sp>
    <dsp:sp modelId="{F914B3F4-437C-4824-9B27-416FA863FA11}">
      <dsp:nvSpPr>
        <dsp:cNvPr id="0" name=""/>
        <dsp:cNvSpPr/>
      </dsp:nvSpPr>
      <dsp:spPr>
        <a:xfrm>
          <a:off x="4495800" y="2590799"/>
          <a:ext cx="201168" cy="1735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F804A-621C-4A4C-BE17-A8E1FEF61675}">
      <dsp:nvSpPr>
        <dsp:cNvPr id="0" name=""/>
        <dsp:cNvSpPr/>
      </dsp:nvSpPr>
      <dsp:spPr>
        <a:xfrm>
          <a:off x="5" y="5105394"/>
          <a:ext cx="3248567" cy="1480852"/>
        </a:xfrm>
        <a:prstGeom prst="hexagon">
          <a:avLst>
            <a:gd name="adj" fmla="val 25000"/>
            <a:gd name="vf" fmla="val 115470"/>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F1B3D1-39A5-4C60-B1F4-6470DF9DB1E4}">
      <dsp:nvSpPr>
        <dsp:cNvPr id="0" name=""/>
        <dsp:cNvSpPr/>
      </dsp:nvSpPr>
      <dsp:spPr>
        <a:xfrm>
          <a:off x="5794249" y="2667001"/>
          <a:ext cx="201168" cy="1735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7EC3EF-ADC5-4E65-9DA1-82C811EE1CB4}">
      <dsp:nvSpPr>
        <dsp:cNvPr id="0" name=""/>
        <dsp:cNvSpPr/>
      </dsp:nvSpPr>
      <dsp:spPr>
        <a:xfrm>
          <a:off x="4495799" y="3657594"/>
          <a:ext cx="1724558" cy="148085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LANGUAGE </a:t>
          </a:r>
          <a:endParaRPr lang="en-US" sz="1900" kern="1200" dirty="0">
            <a:latin typeface="+mj-lt"/>
          </a:endParaRPr>
        </a:p>
      </dsp:txBody>
      <dsp:txXfrm>
        <a:off x="4762917" y="3886964"/>
        <a:ext cx="1190323" cy="1022112"/>
      </dsp:txXfrm>
    </dsp:sp>
    <dsp:sp modelId="{A332EC20-7D8B-4B3B-A759-68D2EC134059}">
      <dsp:nvSpPr>
        <dsp:cNvPr id="0" name=""/>
        <dsp:cNvSpPr/>
      </dsp:nvSpPr>
      <dsp:spPr>
        <a:xfrm>
          <a:off x="5577686" y="1600200"/>
          <a:ext cx="201168" cy="1735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379669-80B3-4FBD-B2EF-AC5FCFE3B5E6}">
      <dsp:nvSpPr>
        <dsp:cNvPr id="0" name=""/>
        <dsp:cNvSpPr/>
      </dsp:nvSpPr>
      <dsp:spPr>
        <a:xfrm>
          <a:off x="5898480" y="1143007"/>
          <a:ext cx="3248567" cy="1480852"/>
        </a:xfrm>
        <a:prstGeom prst="hexagon">
          <a:avLst>
            <a:gd name="adj" fmla="val 25000"/>
            <a:gd name="vf" fmla="val 115470"/>
          </a:avLst>
        </a:prstGeom>
        <a:blipFill rotWithShape="0">
          <a:blip xmlns:r="http://schemas.openxmlformats.org/officeDocument/2006/relationships" r:embed="rId5"/>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B1E1B-1F1E-4A90-97D5-74587FC73D16}">
      <dsp:nvSpPr>
        <dsp:cNvPr id="0" name=""/>
        <dsp:cNvSpPr/>
      </dsp:nvSpPr>
      <dsp:spPr>
        <a:xfrm>
          <a:off x="5562599" y="4876800"/>
          <a:ext cx="201168" cy="1735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EFC71-EC01-45FE-847F-A62FB1F88583}">
      <dsp:nvSpPr>
        <dsp:cNvPr id="0" name=""/>
        <dsp:cNvSpPr/>
      </dsp:nvSpPr>
      <dsp:spPr>
        <a:xfrm>
          <a:off x="4422646" y="1981200"/>
          <a:ext cx="1724558" cy="148085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RELIGION</a:t>
          </a:r>
          <a:endParaRPr lang="en-US" sz="1900" kern="1200" dirty="0">
            <a:latin typeface="+mj-lt"/>
          </a:endParaRPr>
        </a:p>
      </dsp:txBody>
      <dsp:txXfrm>
        <a:off x="4689764" y="2210570"/>
        <a:ext cx="1190323" cy="1022112"/>
      </dsp:txXfrm>
    </dsp:sp>
    <dsp:sp modelId="{455677E8-BDEB-49B1-93B4-C7F00C68BF4C}">
      <dsp:nvSpPr>
        <dsp:cNvPr id="0" name=""/>
        <dsp:cNvSpPr/>
      </dsp:nvSpPr>
      <dsp:spPr>
        <a:xfrm>
          <a:off x="6303567" y="4038601"/>
          <a:ext cx="201168" cy="1735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05FF83-A103-4FD3-9652-0AABAF8B549D}">
      <dsp:nvSpPr>
        <dsp:cNvPr id="0" name=""/>
        <dsp:cNvSpPr/>
      </dsp:nvSpPr>
      <dsp:spPr>
        <a:xfrm>
          <a:off x="5895425" y="2819403"/>
          <a:ext cx="3248567" cy="1480852"/>
        </a:xfrm>
        <a:prstGeom prst="hexagon">
          <a:avLst>
            <a:gd name="adj" fmla="val 25000"/>
            <a:gd name="vf" fmla="val 115470"/>
          </a:avLst>
        </a:prstGeom>
        <a:blipFill rotWithShape="0">
          <a:blip xmlns:r="http://schemas.openxmlformats.org/officeDocument/2006/relationships" r:embed="rId6"/>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3F708A-4CCE-489C-9F61-3640CF9AB4BA}">
      <dsp:nvSpPr>
        <dsp:cNvPr id="0" name=""/>
        <dsp:cNvSpPr/>
      </dsp:nvSpPr>
      <dsp:spPr>
        <a:xfrm>
          <a:off x="5562599" y="3124200"/>
          <a:ext cx="201168" cy="17354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37986-7248-C341-A385-DAB724394DC3}">
      <dsp:nvSpPr>
        <dsp:cNvPr id="0" name=""/>
        <dsp:cNvSpPr/>
      </dsp:nvSpPr>
      <dsp:spPr>
        <a:xfrm>
          <a:off x="740305" y="769"/>
          <a:ext cx="1142615" cy="1142615"/>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sp>
    <dsp:sp modelId="{FFEA7F9A-B75A-134F-9478-A451F8A77CE7}">
      <dsp:nvSpPr>
        <dsp:cNvPr id="0" name=""/>
        <dsp:cNvSpPr/>
      </dsp:nvSpPr>
      <dsp:spPr>
        <a:xfrm>
          <a:off x="1311612" y="769"/>
          <a:ext cx="6096269" cy="114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rtl="0">
            <a:lnSpc>
              <a:spcPct val="90000"/>
            </a:lnSpc>
            <a:spcBef>
              <a:spcPct val="0"/>
            </a:spcBef>
            <a:spcAft>
              <a:spcPct val="35000"/>
            </a:spcAft>
          </a:pPr>
          <a:r>
            <a:rPr lang="en-US" sz="1900" kern="1200" dirty="0" smtClean="0">
              <a:latin typeface="+mj-lt"/>
            </a:rPr>
            <a:t>Intimidation and implied or overt threats of physical violence motivated by race, color, national origin, sex, or religion.</a:t>
          </a:r>
          <a:endParaRPr lang="en-US" sz="1900" kern="1200" dirty="0">
            <a:latin typeface="+mj-lt"/>
          </a:endParaRPr>
        </a:p>
      </dsp:txBody>
      <dsp:txXfrm>
        <a:off x="1311612" y="769"/>
        <a:ext cx="6096269" cy="1142615"/>
      </dsp:txXfrm>
    </dsp:sp>
    <dsp:sp modelId="{66266124-194E-2D42-A86C-B752FA6043FE}">
      <dsp:nvSpPr>
        <dsp:cNvPr id="0" name=""/>
        <dsp:cNvSpPr/>
      </dsp:nvSpPr>
      <dsp:spPr>
        <a:xfrm>
          <a:off x="740305" y="1143384"/>
          <a:ext cx="1142615" cy="1142615"/>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sp>
    <dsp:sp modelId="{EEBC8A22-9289-3144-B052-8841F1D16C42}">
      <dsp:nvSpPr>
        <dsp:cNvPr id="0" name=""/>
        <dsp:cNvSpPr/>
      </dsp:nvSpPr>
      <dsp:spPr>
        <a:xfrm>
          <a:off x="1311612" y="1143384"/>
          <a:ext cx="6096269" cy="114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rtl="0">
            <a:lnSpc>
              <a:spcPct val="90000"/>
            </a:lnSpc>
            <a:spcBef>
              <a:spcPct val="0"/>
            </a:spcBef>
            <a:spcAft>
              <a:spcPct val="35000"/>
            </a:spcAft>
          </a:pPr>
          <a:r>
            <a:rPr lang="en-US" sz="1900" kern="1200" dirty="0" smtClean="0">
              <a:latin typeface="+mj-lt"/>
            </a:rPr>
            <a:t>Physical acts of aggression or assault upon another, or damage to another’s property that is motivated by the individual’s race, color, national origin, sex, </a:t>
          </a:r>
          <a:r>
            <a:rPr lang="en-US" sz="1900" kern="1200" smtClean="0">
              <a:latin typeface="+mj-lt"/>
            </a:rPr>
            <a:t>or religion.</a:t>
          </a:r>
          <a:endParaRPr lang="en-US" sz="1900" kern="1200" dirty="0">
            <a:latin typeface="+mj-lt"/>
          </a:endParaRPr>
        </a:p>
      </dsp:txBody>
      <dsp:txXfrm>
        <a:off x="1311612" y="1143384"/>
        <a:ext cx="6096269" cy="1142615"/>
      </dsp:txXfrm>
    </dsp:sp>
    <dsp:sp modelId="{DFE6A1A7-5E20-0247-98FC-4EB2BFB29CA6}">
      <dsp:nvSpPr>
        <dsp:cNvPr id="0" name=""/>
        <dsp:cNvSpPr/>
      </dsp:nvSpPr>
      <dsp:spPr>
        <a:xfrm>
          <a:off x="740305" y="2286000"/>
          <a:ext cx="1142615" cy="1142615"/>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sp>
    <dsp:sp modelId="{85C8BBB9-D065-3C46-AD0A-CD2173CD4121}">
      <dsp:nvSpPr>
        <dsp:cNvPr id="0" name=""/>
        <dsp:cNvSpPr/>
      </dsp:nvSpPr>
      <dsp:spPr>
        <a:xfrm>
          <a:off x="1311612" y="2286000"/>
          <a:ext cx="6096269" cy="114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rtl="0">
            <a:lnSpc>
              <a:spcPct val="90000"/>
            </a:lnSpc>
            <a:spcBef>
              <a:spcPct val="0"/>
            </a:spcBef>
            <a:spcAft>
              <a:spcPct val="35000"/>
            </a:spcAft>
          </a:pPr>
          <a:r>
            <a:rPr lang="en-US" sz="1900" kern="1200" dirty="0" smtClean="0">
              <a:latin typeface="+mj-lt"/>
            </a:rPr>
            <a:t>Demeaning racial jokes, taunting, racial slurs and derogatory racial “nicknames,” innuendos, or other negative or derogatory remarks of a racial nature or relating to national origin </a:t>
          </a:r>
          <a:endParaRPr lang="en-US" sz="1900" kern="1200" dirty="0">
            <a:latin typeface="+mj-lt"/>
          </a:endParaRPr>
        </a:p>
      </dsp:txBody>
      <dsp:txXfrm>
        <a:off x="1311612" y="2286000"/>
        <a:ext cx="6096269" cy="1142615"/>
      </dsp:txXfrm>
    </dsp:sp>
    <dsp:sp modelId="{D1AFA71B-162C-F449-9657-72B9BE250264}">
      <dsp:nvSpPr>
        <dsp:cNvPr id="0" name=""/>
        <dsp:cNvSpPr/>
      </dsp:nvSpPr>
      <dsp:spPr>
        <a:xfrm>
          <a:off x="740305" y="3428615"/>
          <a:ext cx="1142615" cy="1142615"/>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sp>
    <dsp:sp modelId="{9419AAAF-342D-384C-BE54-3BEB045B71DC}">
      <dsp:nvSpPr>
        <dsp:cNvPr id="0" name=""/>
        <dsp:cNvSpPr/>
      </dsp:nvSpPr>
      <dsp:spPr>
        <a:xfrm>
          <a:off x="1311612" y="3428615"/>
          <a:ext cx="6096269" cy="114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rtl="0">
            <a:lnSpc>
              <a:spcPct val="90000"/>
            </a:lnSpc>
            <a:spcBef>
              <a:spcPct val="0"/>
            </a:spcBef>
            <a:spcAft>
              <a:spcPct val="35000"/>
            </a:spcAft>
          </a:pPr>
          <a:r>
            <a:rPr lang="en-US" sz="1900" kern="1200" dirty="0" smtClean="0">
              <a:latin typeface="+mj-lt"/>
            </a:rPr>
            <a:t>Graffiti and/or slogans or visual displays such as cartoons or posters depicting racial/ethnic slurs or racially/ethnically derogatory sentiments.</a:t>
          </a:r>
          <a:endParaRPr lang="en-US" sz="1900" kern="1200" dirty="0">
            <a:latin typeface="+mj-lt"/>
          </a:endParaRPr>
        </a:p>
      </dsp:txBody>
      <dsp:txXfrm>
        <a:off x="1311612" y="3428615"/>
        <a:ext cx="6096269" cy="11426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FE94C-5CEE-4198-9428-C0B44C30B159}">
      <dsp:nvSpPr>
        <dsp:cNvPr id="0" name=""/>
        <dsp:cNvSpPr/>
      </dsp:nvSpPr>
      <dsp:spPr>
        <a:xfrm>
          <a:off x="0" y="2306"/>
          <a:ext cx="8001000" cy="4719786"/>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b="1" kern="1200" dirty="0" smtClean="0">
              <a:latin typeface="+mj-lt"/>
            </a:rPr>
            <a:t>Students who are targets of harassment often spend their energy at school worrying about when and how they might be harassed again, which takes the focus away from learning</a:t>
          </a:r>
          <a:r>
            <a:rPr lang="en-US" sz="3200" b="1" kern="1200" dirty="0" smtClean="0">
              <a:latin typeface="+mj-lt"/>
            </a:rPr>
            <a:t>. </a:t>
          </a:r>
          <a:endParaRPr lang="en-US" sz="3200" b="1" kern="1200" dirty="0">
            <a:latin typeface="+mj-lt"/>
          </a:endParaRPr>
        </a:p>
      </dsp:txBody>
      <dsp:txXfrm>
        <a:off x="0" y="2306"/>
        <a:ext cx="8001000" cy="2548684"/>
      </dsp:txXfrm>
    </dsp:sp>
    <dsp:sp modelId="{8F804C5C-AA56-4193-9293-6FD70327ECC3}">
      <dsp:nvSpPr>
        <dsp:cNvPr id="0" name=""/>
        <dsp:cNvSpPr/>
      </dsp:nvSpPr>
      <dsp:spPr>
        <a:xfrm>
          <a:off x="0" y="2456595"/>
          <a:ext cx="2000250" cy="2171101"/>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Many start to distance themselves from people or places</a:t>
          </a:r>
          <a:endParaRPr lang="en-US" sz="2400" kern="1200" dirty="0">
            <a:latin typeface="+mj-lt"/>
          </a:endParaRPr>
        </a:p>
      </dsp:txBody>
      <dsp:txXfrm>
        <a:off x="0" y="2456595"/>
        <a:ext cx="2000250" cy="2171101"/>
      </dsp:txXfrm>
    </dsp:sp>
    <dsp:sp modelId="{6E3EABD0-5740-45A9-B236-0F55C50058A6}">
      <dsp:nvSpPr>
        <dsp:cNvPr id="0" name=""/>
        <dsp:cNvSpPr/>
      </dsp:nvSpPr>
      <dsp:spPr>
        <a:xfrm>
          <a:off x="2000250" y="2456595"/>
          <a:ext cx="2000250" cy="2171101"/>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Attendance becomes a problem and some students may drop out</a:t>
          </a:r>
          <a:endParaRPr lang="en-US" sz="2400" kern="1200" dirty="0">
            <a:latin typeface="+mj-lt"/>
          </a:endParaRPr>
        </a:p>
      </dsp:txBody>
      <dsp:txXfrm>
        <a:off x="2000250" y="2456595"/>
        <a:ext cx="2000250" cy="2171101"/>
      </dsp:txXfrm>
    </dsp:sp>
    <dsp:sp modelId="{190D2F83-9B0F-4FA7-9AD6-E580965CABCD}">
      <dsp:nvSpPr>
        <dsp:cNvPr id="0" name=""/>
        <dsp:cNvSpPr/>
      </dsp:nvSpPr>
      <dsp:spPr>
        <a:xfrm>
          <a:off x="4000500" y="2456595"/>
          <a:ext cx="2000250" cy="2171101"/>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 May experience Illness, depression or suicidal thoughts</a:t>
          </a:r>
          <a:endParaRPr lang="en-US" sz="2400" kern="1200" dirty="0">
            <a:latin typeface="+mj-lt"/>
          </a:endParaRPr>
        </a:p>
      </dsp:txBody>
      <dsp:txXfrm>
        <a:off x="4000500" y="2456595"/>
        <a:ext cx="2000250" cy="2171101"/>
      </dsp:txXfrm>
    </dsp:sp>
    <dsp:sp modelId="{DFB722A2-C5FA-42B2-B19D-82829218C00B}">
      <dsp:nvSpPr>
        <dsp:cNvPr id="0" name=""/>
        <dsp:cNvSpPr/>
      </dsp:nvSpPr>
      <dsp:spPr>
        <a:xfrm>
          <a:off x="6000750" y="2456595"/>
          <a:ext cx="2000250" cy="2171101"/>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Some choose to fight back in dangerous or violent ways</a:t>
          </a:r>
          <a:endParaRPr lang="en-US" sz="2400" kern="1200" dirty="0">
            <a:latin typeface="+mj-lt"/>
          </a:endParaRPr>
        </a:p>
      </dsp:txBody>
      <dsp:txXfrm>
        <a:off x="6000750" y="2456595"/>
        <a:ext cx="2000250" cy="21711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19029E1-B2D3-4B6D-87FE-9560009E550E}" type="datetimeFigureOut">
              <a:rPr lang="en-US" smtClean="0"/>
              <a:t>12/5/2014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7462B2B-D019-4167-92BF-E4D0915FD57C}" type="slidenum">
              <a:rPr lang="en-US" smtClean="0"/>
              <a:t>‹#›</a:t>
            </a:fld>
            <a:endParaRPr lang="en-US"/>
          </a:p>
        </p:txBody>
      </p:sp>
    </p:spTree>
    <p:extLst>
      <p:ext uri="{BB962C8B-B14F-4D97-AF65-F5344CB8AC3E}">
        <p14:creationId xmlns:p14="http://schemas.microsoft.com/office/powerpoint/2010/main" val="3612575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6" rIns="93173"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3" tIns="46586" rIns="93173" bIns="46586" rtlCol="0"/>
          <a:lstStyle>
            <a:lvl1pPr algn="r">
              <a:defRPr sz="1200"/>
            </a:lvl1pPr>
          </a:lstStyle>
          <a:p>
            <a:fld id="{BB7C8F11-247A-4336-88A0-56FA386DA56C}" type="datetimeFigureOut">
              <a:rPr lang="en-US" smtClean="0"/>
              <a:t>12/5/2014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6" rIns="93173"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6" rIns="93173"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6" rIns="93173"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6" rIns="93173" bIns="46586" rtlCol="0" anchor="b"/>
          <a:lstStyle>
            <a:lvl1pPr algn="r">
              <a:defRPr sz="1200"/>
            </a:lvl1pPr>
          </a:lstStyle>
          <a:p>
            <a:fld id="{7A115CB9-AA73-47A9-AFE9-49A85D66D23A}" type="slidenum">
              <a:rPr lang="en-US" smtClean="0"/>
              <a:t>‹#›</a:t>
            </a:fld>
            <a:endParaRPr lang="en-US"/>
          </a:p>
        </p:txBody>
      </p:sp>
    </p:spTree>
    <p:extLst>
      <p:ext uri="{BB962C8B-B14F-4D97-AF65-F5344CB8AC3E}">
        <p14:creationId xmlns:p14="http://schemas.microsoft.com/office/powerpoint/2010/main" val="124426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115CB9-AA73-47A9-AFE9-49A85D66D23A}"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Indiana also has laws pertaining to bullying.</a:t>
            </a:r>
            <a:r>
              <a:rPr lang="en-US" baseline="0" dirty="0" smtClean="0"/>
              <a:t>  (Since harassment is defined as bullying behaviors targeting the protected classes, Indiana law also protects students from harassment as well as </a:t>
            </a:r>
            <a:r>
              <a:rPr lang="en-US" baseline="0" dirty="0" err="1" smtClean="0"/>
              <a:t>bulllying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A115CB9-AA73-47A9-AFE9-49A85D66D23A}" type="slidenum">
              <a:rPr lang="en-US" smtClean="0"/>
              <a:t>10</a:t>
            </a:fld>
            <a:endParaRPr lang="en-US"/>
          </a:p>
        </p:txBody>
      </p:sp>
    </p:spTree>
    <p:extLst>
      <p:ext uri="{BB962C8B-B14F-4D97-AF65-F5344CB8AC3E}">
        <p14:creationId xmlns:p14="http://schemas.microsoft.com/office/powerpoint/2010/main" val="83250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115CB9-AA73-47A9-AFE9-49A85D66D23A}" type="slidenum">
              <a:rPr lang="en-US" smtClean="0"/>
              <a:t>11</a:t>
            </a:fld>
            <a:endParaRPr lang="en-US"/>
          </a:p>
        </p:txBody>
      </p:sp>
    </p:spTree>
    <p:extLst>
      <p:ext uri="{BB962C8B-B14F-4D97-AF65-F5344CB8AC3E}">
        <p14:creationId xmlns:p14="http://schemas.microsoft.com/office/powerpoint/2010/main" val="2139452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115CB9-AA73-47A9-AFE9-49A85D66D23A}" type="slidenum">
              <a:rPr lang="en-US" smtClean="0"/>
              <a:t>12</a:t>
            </a:fld>
            <a:endParaRPr lang="en-US"/>
          </a:p>
        </p:txBody>
      </p:sp>
    </p:spTree>
    <p:extLst>
      <p:ext uri="{BB962C8B-B14F-4D97-AF65-F5344CB8AC3E}">
        <p14:creationId xmlns:p14="http://schemas.microsoft.com/office/powerpoint/2010/main" val="222977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115CB9-AA73-47A9-AFE9-49A85D66D23A}" type="slidenum">
              <a:rPr lang="en-US" smtClean="0"/>
              <a:t>13</a:t>
            </a:fld>
            <a:endParaRPr lang="en-US"/>
          </a:p>
        </p:txBody>
      </p:sp>
    </p:spTree>
    <p:extLst>
      <p:ext uri="{BB962C8B-B14F-4D97-AF65-F5344CB8AC3E}">
        <p14:creationId xmlns:p14="http://schemas.microsoft.com/office/powerpoint/2010/main" val="3078676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115CB9-AA73-47A9-AFE9-49A85D66D23A}" type="slidenum">
              <a:rPr lang="en-US" smtClean="0"/>
              <a:t>14</a:t>
            </a:fld>
            <a:endParaRPr lang="en-US"/>
          </a:p>
        </p:txBody>
      </p:sp>
    </p:spTree>
    <p:extLst>
      <p:ext uri="{BB962C8B-B14F-4D97-AF65-F5344CB8AC3E}">
        <p14:creationId xmlns:p14="http://schemas.microsoft.com/office/powerpoint/2010/main" val="3696095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115CB9-AA73-47A9-AFE9-49A85D66D23A}" type="slidenum">
              <a:rPr lang="en-US" smtClean="0"/>
              <a:t>15</a:t>
            </a:fld>
            <a:endParaRPr lang="en-US"/>
          </a:p>
        </p:txBody>
      </p:sp>
    </p:spTree>
    <p:extLst>
      <p:ext uri="{BB962C8B-B14F-4D97-AF65-F5344CB8AC3E}">
        <p14:creationId xmlns:p14="http://schemas.microsoft.com/office/powerpoint/2010/main" val="4173928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115CB9-AA73-47A9-AFE9-49A85D66D23A}" type="slidenum">
              <a:rPr lang="en-US" smtClean="0"/>
              <a:t>16</a:t>
            </a:fld>
            <a:endParaRPr lang="en-US"/>
          </a:p>
        </p:txBody>
      </p:sp>
    </p:spTree>
    <p:extLst>
      <p:ext uri="{BB962C8B-B14F-4D97-AF65-F5344CB8AC3E}">
        <p14:creationId xmlns:p14="http://schemas.microsoft.com/office/powerpoint/2010/main" val="1593011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115CB9-AA73-47A9-AFE9-49A85D66D23A}" type="slidenum">
              <a:rPr lang="en-US" smtClean="0"/>
              <a:t>17</a:t>
            </a:fld>
            <a:endParaRPr lang="en-US"/>
          </a:p>
        </p:txBody>
      </p:sp>
    </p:spTree>
    <p:extLst>
      <p:ext uri="{BB962C8B-B14F-4D97-AF65-F5344CB8AC3E}">
        <p14:creationId xmlns:p14="http://schemas.microsoft.com/office/powerpoint/2010/main" val="3835929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link and review bullying/harassment page</a:t>
            </a:r>
            <a:r>
              <a:rPr lang="en-US" baseline="0" dirty="0" smtClean="0"/>
              <a:t> including policies and reporting procedures.</a:t>
            </a:r>
            <a:endParaRPr lang="en-US" dirty="0"/>
          </a:p>
        </p:txBody>
      </p:sp>
      <p:sp>
        <p:nvSpPr>
          <p:cNvPr id="4" name="Slide Number Placeholder 3"/>
          <p:cNvSpPr>
            <a:spLocks noGrp="1"/>
          </p:cNvSpPr>
          <p:nvPr>
            <p:ph type="sldNum" sz="quarter" idx="10"/>
          </p:nvPr>
        </p:nvSpPr>
        <p:spPr/>
        <p:txBody>
          <a:bodyPr/>
          <a:lstStyle/>
          <a:p>
            <a:fld id="{7A115CB9-AA73-47A9-AFE9-49A85D66D23A}" type="slidenum">
              <a:rPr lang="en-US" smtClean="0"/>
              <a:t>18</a:t>
            </a:fld>
            <a:endParaRPr lang="en-US"/>
          </a:p>
        </p:txBody>
      </p:sp>
    </p:spTree>
    <p:extLst>
      <p:ext uri="{BB962C8B-B14F-4D97-AF65-F5344CB8AC3E}">
        <p14:creationId xmlns:p14="http://schemas.microsoft.com/office/powerpoint/2010/main" val="398529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115CB9-AA73-47A9-AFE9-49A85D66D23A}" type="slidenum">
              <a:rPr lang="en-US" smtClean="0"/>
              <a:t>19</a:t>
            </a:fld>
            <a:endParaRPr lang="en-US"/>
          </a:p>
        </p:txBody>
      </p:sp>
    </p:spTree>
    <p:extLst>
      <p:ext uri="{BB962C8B-B14F-4D97-AF65-F5344CB8AC3E}">
        <p14:creationId xmlns:p14="http://schemas.microsoft.com/office/powerpoint/2010/main" val="205931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Preplanning for Professional Development Activity</a:t>
            </a:r>
          </a:p>
          <a:p>
            <a:pPr marL="228600" indent="-228600">
              <a:buAutoNum type="arabicPeriod"/>
            </a:pPr>
            <a:r>
              <a:rPr lang="en-US" baseline="0" dirty="0" smtClean="0"/>
              <a:t>Policies and administrative guidelines should be distributed to participants and reviewed before the activity</a:t>
            </a:r>
          </a:p>
          <a:p>
            <a:pPr marL="228600" indent="-228600">
              <a:buAutoNum type="arabicPeriod"/>
            </a:pPr>
            <a:r>
              <a:rPr lang="en-US" baseline="0" dirty="0" smtClean="0"/>
              <a:t>Request that Nondiscrimination coordinators bring bullying/harassment examples to share in group work.</a:t>
            </a:r>
          </a:p>
          <a:p>
            <a:pPr marL="228600" indent="-228600">
              <a:buAutoNum type="arabicPeriod"/>
            </a:pPr>
            <a:r>
              <a:rPr lang="en-US" baseline="0" dirty="0" smtClean="0"/>
              <a:t>Have participants separated into vertical teams (different levels together in each </a:t>
            </a:r>
            <a:r>
              <a:rPr lang="en-US" baseline="0" dirty="0" err="1" smtClean="0"/>
              <a:t>group,ie</a:t>
            </a:r>
            <a:r>
              <a:rPr lang="en-US" baseline="0" dirty="0" smtClean="0"/>
              <a:t>; HS,MS,EL)</a:t>
            </a:r>
          </a:p>
          <a:p>
            <a:pPr marL="228600" indent="-228600">
              <a:buAutoNum type="arabicPeriod"/>
            </a:pPr>
            <a:r>
              <a:rPr lang="en-US" baseline="0" dirty="0" smtClean="0"/>
              <a:t> Supplies needed:  Chart paper, markers, copies of the power point</a:t>
            </a:r>
            <a:endParaRPr lang="en-US" dirty="0" smtClean="0"/>
          </a:p>
        </p:txBody>
      </p:sp>
      <p:sp>
        <p:nvSpPr>
          <p:cNvPr id="4" name="Slide Number Placeholder 3"/>
          <p:cNvSpPr>
            <a:spLocks noGrp="1"/>
          </p:cNvSpPr>
          <p:nvPr>
            <p:ph type="sldNum" sz="quarter" idx="10"/>
          </p:nvPr>
        </p:nvSpPr>
        <p:spPr/>
        <p:txBody>
          <a:bodyPr/>
          <a:lstStyle/>
          <a:p>
            <a:fld id="{7A115CB9-AA73-47A9-AFE9-49A85D66D23A}" type="slidenum">
              <a:rPr lang="en-US" smtClean="0"/>
              <a:t>2</a:t>
            </a:fld>
            <a:endParaRPr lang="en-US"/>
          </a:p>
        </p:txBody>
      </p:sp>
    </p:spTree>
    <p:extLst>
      <p:ext uri="{BB962C8B-B14F-4D97-AF65-F5344CB8AC3E}">
        <p14:creationId xmlns:p14="http://schemas.microsoft.com/office/powerpoint/2010/main" val="1196895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115CB9-AA73-47A9-AFE9-49A85D66D23A}" type="slidenum">
              <a:rPr lang="en-US" smtClean="0"/>
              <a:t>20</a:t>
            </a:fld>
            <a:endParaRPr lang="en-US"/>
          </a:p>
        </p:txBody>
      </p:sp>
    </p:spTree>
    <p:extLst>
      <p:ext uri="{BB962C8B-B14F-4D97-AF65-F5344CB8AC3E}">
        <p14:creationId xmlns:p14="http://schemas.microsoft.com/office/powerpoint/2010/main" val="3062076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115CB9-AA73-47A9-AFE9-49A85D66D23A}" type="slidenum">
              <a:rPr lang="en-US" smtClean="0"/>
              <a:t>21</a:t>
            </a:fld>
            <a:endParaRPr lang="en-US"/>
          </a:p>
        </p:txBody>
      </p:sp>
    </p:spTree>
    <p:extLst>
      <p:ext uri="{BB962C8B-B14F-4D97-AF65-F5344CB8AC3E}">
        <p14:creationId xmlns:p14="http://schemas.microsoft.com/office/powerpoint/2010/main" val="2236680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115CB9-AA73-47A9-AFE9-49A85D66D23A}" type="slidenum">
              <a:rPr lang="en-US" smtClean="0"/>
              <a:t>22</a:t>
            </a:fld>
            <a:endParaRPr lang="en-US"/>
          </a:p>
        </p:txBody>
      </p:sp>
    </p:spTree>
    <p:extLst>
      <p:ext uri="{BB962C8B-B14F-4D97-AF65-F5344CB8AC3E}">
        <p14:creationId xmlns:p14="http://schemas.microsoft.com/office/powerpoint/2010/main" val="4203640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115CB9-AA73-47A9-AFE9-49A85D66D23A}" type="slidenum">
              <a:rPr lang="en-US" smtClean="0"/>
              <a:t>23</a:t>
            </a:fld>
            <a:endParaRPr lang="en-US"/>
          </a:p>
        </p:txBody>
      </p:sp>
    </p:spTree>
    <p:extLst>
      <p:ext uri="{BB962C8B-B14F-4D97-AF65-F5344CB8AC3E}">
        <p14:creationId xmlns:p14="http://schemas.microsoft.com/office/powerpoint/2010/main" val="2688863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group should have a</a:t>
            </a:r>
            <a:r>
              <a:rPr lang="en-US" baseline="0" dirty="0" smtClean="0"/>
              <a:t> school non-discrimination coordinator assigned to the group.  Situations should be shared within the group and interventions and possible interventions will be recorded on chart paper.  Each group chooses someone to report the key points of their discussion.</a:t>
            </a:r>
            <a:endParaRPr lang="en-US" dirty="0"/>
          </a:p>
        </p:txBody>
      </p:sp>
      <p:sp>
        <p:nvSpPr>
          <p:cNvPr id="4" name="Slide Number Placeholder 3"/>
          <p:cNvSpPr>
            <a:spLocks noGrp="1"/>
          </p:cNvSpPr>
          <p:nvPr>
            <p:ph type="sldNum" sz="quarter" idx="10"/>
          </p:nvPr>
        </p:nvSpPr>
        <p:spPr/>
        <p:txBody>
          <a:bodyPr/>
          <a:lstStyle/>
          <a:p>
            <a:fld id="{7A115CB9-AA73-47A9-AFE9-49A85D66D23A}" type="slidenum">
              <a:rPr lang="en-US" smtClean="0"/>
              <a:t>24</a:t>
            </a:fld>
            <a:endParaRPr lang="en-US"/>
          </a:p>
        </p:txBody>
      </p:sp>
    </p:spTree>
    <p:extLst>
      <p:ext uri="{BB962C8B-B14F-4D97-AF65-F5344CB8AC3E}">
        <p14:creationId xmlns:p14="http://schemas.microsoft.com/office/powerpoint/2010/main" val="469492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dirty="0" smtClean="0">
                <a:solidFill>
                  <a:schemeClr val="tx1"/>
                </a:solidFill>
              </a:rPr>
              <a:t>Video clips, http://groundspark.org/our-films-and-campaigns/lets-get-real/lgr_clips </a:t>
            </a:r>
          </a:p>
          <a:p>
            <a:pPr defTabSz="914295">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EquiLearn Focus Session One</a:t>
            </a:r>
          </a:p>
          <a:p>
            <a:r>
              <a:rPr lang="en-US" smtClean="0">
                <a:solidFill>
                  <a:prstClr val="black"/>
                </a:solidFill>
              </a:rPr>
              <a:t>Bullying and Harassment</a:t>
            </a:r>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5/24/13</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Great Lakes Equity Center May 2013</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066F6790-CEEB-49BB-911D-205E7AD4F3AD}"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584326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dirty="0" smtClean="0">
                <a:solidFill>
                  <a:schemeClr val="tx1"/>
                </a:solidFill>
              </a:rPr>
              <a:t>Video clips, http://groundspark.org/our-films-and-campaigns/lets-get-real/lgr_clips </a:t>
            </a:r>
          </a:p>
          <a:p>
            <a:pPr defTabSz="914295">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EquiLearn Focus Session One</a:t>
            </a:r>
          </a:p>
          <a:p>
            <a:r>
              <a:rPr lang="en-US" smtClean="0">
                <a:solidFill>
                  <a:prstClr val="black"/>
                </a:solidFill>
              </a:rPr>
              <a:t>Bullying and Harassment</a:t>
            </a:r>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5/24/13</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Great Lakes Equity Center May 2013</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066F6790-CEEB-49BB-911D-205E7AD4F3A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58432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dirty="0" smtClean="0"/>
              <a:t>Direct - Direct bullying is aggressive behavior(s) that are directly communicated to a targeted child (e.g., pushing, verbal taunting, mean text messages),or </a:t>
            </a:r>
          </a:p>
          <a:p>
            <a:r>
              <a:rPr lang="en-US" sz="1000" dirty="0" smtClean="0"/>
              <a:t>Indirect - Indirect bullying is aggressive behavior(s) that are not directly communicated to the targeted child (e.g., spreading false rumors)</a:t>
            </a:r>
          </a:p>
          <a:p>
            <a:endParaRPr lang="en-US" sz="1000" dirty="0" smtClean="0"/>
          </a:p>
          <a:p>
            <a:r>
              <a:rPr lang="en-US" sz="1000" dirty="0" smtClean="0"/>
              <a:t>Verbal</a:t>
            </a:r>
            <a:r>
              <a:rPr lang="en-US" sz="1000" baseline="0" dirty="0" smtClean="0"/>
              <a:t> - name-calling, graffiti, verbal threats; taunting, teasing, name calling, and threatening; Bullying exists in many forms</a:t>
            </a:r>
          </a:p>
          <a:p>
            <a:r>
              <a:rPr lang="en-US" sz="1000" baseline="0" dirty="0" smtClean="0"/>
              <a:t>Physical - Use of physical force, such as hitting, kicking, using threatening gestures, shoving; </a:t>
            </a:r>
            <a:r>
              <a:rPr kumimoji="0" lang="en-US" sz="1000" b="0" i="0" u="none" strike="noStrike" kern="1200" cap="none" spc="0" normalizeH="0" baseline="0" noProof="0" dirty="0" smtClean="0">
                <a:ln>
                  <a:noFill/>
                </a:ln>
                <a:solidFill>
                  <a:srgbClr val="000000"/>
                </a:solidFill>
                <a:effectLst/>
                <a:uLnTx/>
                <a:uFillTx/>
                <a:latin typeface="Times New Roman"/>
                <a:ea typeface="+mn-ea"/>
                <a:cs typeface="+mn-cs"/>
              </a:rPr>
              <a:t>Physical bullying: hitting, tripping, kicking, spitting, and pushing;</a:t>
            </a:r>
          </a:p>
          <a:p>
            <a:endParaRPr lang="en-US" sz="1000" baseline="0" dirty="0" smtClean="0"/>
          </a:p>
          <a:p>
            <a:r>
              <a:rPr lang="en-US" sz="1000" baseline="0" dirty="0" smtClean="0"/>
              <a:t>Relational - Behaviors designed to harm the reputation and relationships of a targeted child, such as rumor-spreading, posting embarrassing images online, social isolation of peers; </a:t>
            </a:r>
            <a:r>
              <a:rPr kumimoji="0" lang="en-US" sz="1000" b="0" i="0" u="none" strike="noStrike" kern="1200" cap="none" spc="0" normalizeH="0" baseline="0" noProof="0" dirty="0" smtClean="0">
                <a:ln>
                  <a:noFill/>
                </a:ln>
                <a:solidFill>
                  <a:srgbClr val="000000"/>
                </a:solidFill>
                <a:effectLst/>
                <a:uLnTx/>
                <a:uFillTx/>
                <a:latin typeface="Times New Roman"/>
                <a:ea typeface="+mn-ea"/>
                <a:cs typeface="+mn-cs"/>
              </a:rPr>
              <a:t>spreading rumors, manipulating social relationships, demanding money or property, or intimidation</a:t>
            </a:r>
            <a:endParaRPr lang="en-US" sz="1000" baseline="0" dirty="0" smtClean="0"/>
          </a:p>
          <a:p>
            <a:r>
              <a:rPr lang="en-US" sz="1000" baseline="0" dirty="0" smtClean="0"/>
              <a:t>Property – Theft or destruction of a child’s property</a:t>
            </a:r>
          </a:p>
          <a:p>
            <a:r>
              <a:rPr lang="en-US" sz="1000" baseline="0" dirty="0" smtClean="0"/>
              <a:t>Cyber – electronic; electronic acts including use of texting, social media websites such as Facebook or YouTube, and email to humiliate targets.</a:t>
            </a:r>
          </a:p>
          <a:p>
            <a:endParaRPr lang="en-US" sz="1000" baseline="0" dirty="0" smtClean="0"/>
          </a:p>
          <a:p>
            <a:endParaRPr lang="en-US" sz="1000" baseline="0" dirty="0" smtClean="0"/>
          </a:p>
          <a:p>
            <a:r>
              <a:rPr lang="en-US" sz="1000" baseline="0" dirty="0" smtClean="0"/>
              <a:t>There are differences between </a:t>
            </a:r>
            <a:r>
              <a:rPr lang="en-US" sz="1000" baseline="0" dirty="0" err="1" smtClean="0"/>
              <a:t>cyberbullying</a:t>
            </a:r>
            <a:r>
              <a:rPr lang="en-US" sz="1000" baseline="0" dirty="0" smtClean="0"/>
              <a:t> and other “traditional” forms of bullying:</a:t>
            </a:r>
          </a:p>
          <a:p>
            <a:r>
              <a:rPr lang="en-US" sz="1000" baseline="0" dirty="0" smtClean="0"/>
              <a:t>–Difficulty of determining what constitutes repetition and power imbalance online</a:t>
            </a:r>
          </a:p>
          <a:p>
            <a:r>
              <a:rPr lang="en-US" sz="1000" baseline="0" dirty="0" smtClean="0"/>
              <a:t>–Frequency</a:t>
            </a:r>
          </a:p>
          <a:p>
            <a:r>
              <a:rPr lang="en-US" sz="1000" baseline="0" dirty="0" smtClean="0"/>
              <a:t>–</a:t>
            </a:r>
            <a:r>
              <a:rPr lang="en-US" sz="1000" baseline="0" dirty="0" err="1" smtClean="0"/>
              <a:t>Disinhibition</a:t>
            </a:r>
            <a:endParaRPr lang="en-US" sz="1000" baseline="0" dirty="0" smtClean="0"/>
          </a:p>
          <a:p>
            <a:r>
              <a:rPr lang="en-US" sz="1000" baseline="0" dirty="0" smtClean="0"/>
              <a:t>–Accessibility</a:t>
            </a:r>
          </a:p>
          <a:p>
            <a:endParaRPr lang="en-US" sz="1000" dirty="0" smtClean="0"/>
          </a:p>
          <a:p>
            <a:pPr marR="23010" algn="l"/>
            <a:r>
              <a:rPr lang="en-US" sz="1000" b="1" i="0" u="none" strike="noStrike" baseline="0" dirty="0" smtClean="0">
                <a:solidFill>
                  <a:srgbClr val="515B61"/>
                </a:solidFill>
                <a:latin typeface="Arial"/>
              </a:rPr>
              <a:t>The Many Roles Children &amp; Youth Play in Bullying</a:t>
            </a:r>
            <a:endParaRPr lang="en-US" sz="1000" b="0" i="0" u="none" strike="noStrike" baseline="0" dirty="0" smtClean="0">
              <a:solidFill>
                <a:srgbClr val="515B61"/>
              </a:solidFill>
              <a:latin typeface="Arial"/>
            </a:endParaRPr>
          </a:p>
          <a:p>
            <a:pPr marR="0" lvl="1" algn="l"/>
            <a:r>
              <a:rPr lang="en-US" sz="1000" b="0" i="0" u="none" strike="noStrike" baseline="0" dirty="0" smtClean="0">
                <a:solidFill>
                  <a:srgbClr val="000000"/>
                </a:solidFill>
                <a:latin typeface="Arial"/>
              </a:rPr>
              <a:t>Bullying is best understood as a group phenomenon, in which children and youth may play a variety of roles, including those who:</a:t>
            </a:r>
          </a:p>
          <a:p>
            <a:pPr marL="628650" marR="0" lvl="1" indent="-171450" algn="l">
              <a:buFont typeface="Arial" pitchFamily="34" charset="0"/>
              <a:buChar char="•"/>
            </a:pPr>
            <a:r>
              <a:rPr lang="en-US" sz="1000" b="0" i="0" u="none" strike="noStrike" baseline="0" dirty="0" smtClean="0">
                <a:solidFill>
                  <a:srgbClr val="000000"/>
                </a:solidFill>
                <a:latin typeface="Arial"/>
              </a:rPr>
              <a:t>Initiate the bullying</a:t>
            </a:r>
          </a:p>
          <a:p>
            <a:pPr marL="628650" marR="0" lvl="1" indent="-171450" algn="l">
              <a:buFont typeface="Arial" pitchFamily="34" charset="0"/>
              <a:buChar char="•"/>
            </a:pPr>
            <a:r>
              <a:rPr lang="en-US" sz="1000" b="0" i="0" u="none" strike="noStrike" baseline="0" dirty="0" smtClean="0">
                <a:solidFill>
                  <a:srgbClr val="000000"/>
                </a:solidFill>
                <a:latin typeface="Arial"/>
              </a:rPr>
              <a:t>Join in the bullying</a:t>
            </a:r>
          </a:p>
          <a:p>
            <a:pPr marL="628650" marR="0" lvl="1" indent="-171450" algn="l">
              <a:buFont typeface="Arial" pitchFamily="34" charset="0"/>
              <a:buChar char="•"/>
            </a:pPr>
            <a:r>
              <a:rPr lang="en-US" sz="1000" b="0" i="0" u="none" strike="noStrike" baseline="0" dirty="0" smtClean="0">
                <a:solidFill>
                  <a:srgbClr val="000000"/>
                </a:solidFill>
                <a:latin typeface="Arial"/>
              </a:rPr>
              <a:t>Support/appreciate the bullying but don’t join in</a:t>
            </a:r>
          </a:p>
          <a:p>
            <a:pPr marL="628650" marR="0" lvl="1" indent="-171450" algn="l">
              <a:buFont typeface="Arial" pitchFamily="34" charset="0"/>
              <a:buChar char="•"/>
            </a:pPr>
            <a:r>
              <a:rPr lang="en-US" sz="1000" b="0" i="0" u="none" strike="noStrike" baseline="0" dirty="0" smtClean="0">
                <a:solidFill>
                  <a:srgbClr val="000000"/>
                </a:solidFill>
                <a:latin typeface="Arial"/>
              </a:rPr>
              <a:t>Observe the bullying but are disengaged</a:t>
            </a:r>
          </a:p>
          <a:p>
            <a:pPr marL="628650" marR="0" lvl="1" indent="-171450" algn="l">
              <a:buFont typeface="Arial" pitchFamily="34" charset="0"/>
              <a:buChar char="•"/>
            </a:pPr>
            <a:r>
              <a:rPr lang="en-US" sz="1000" b="0" i="0" u="none" strike="noStrike" baseline="0" dirty="0" smtClean="0">
                <a:solidFill>
                  <a:srgbClr val="000000"/>
                </a:solidFill>
                <a:latin typeface="Arial"/>
              </a:rPr>
              <a:t>Dislike the bullying, but don’t act</a:t>
            </a:r>
          </a:p>
          <a:p>
            <a:pPr marL="628650" marR="0" lvl="1" indent="-171450" algn="l">
              <a:buFont typeface="Arial" pitchFamily="34" charset="0"/>
              <a:buChar char="•"/>
            </a:pPr>
            <a:r>
              <a:rPr lang="en-US" sz="1000" b="0" i="0" u="none" strike="noStrike" baseline="0" dirty="0" smtClean="0">
                <a:solidFill>
                  <a:srgbClr val="000000"/>
                </a:solidFill>
                <a:latin typeface="Arial"/>
              </a:rPr>
              <a:t>Try to help </a:t>
            </a:r>
          </a:p>
          <a:p>
            <a:endParaRPr lang="en-US" sz="1000" dirty="0"/>
          </a:p>
        </p:txBody>
      </p:sp>
      <p:sp>
        <p:nvSpPr>
          <p:cNvPr id="4" name="Header Placeholder 3"/>
          <p:cNvSpPr>
            <a:spLocks noGrp="1"/>
          </p:cNvSpPr>
          <p:nvPr>
            <p:ph type="hdr" sz="quarter" idx="10"/>
          </p:nvPr>
        </p:nvSpPr>
        <p:spPr/>
        <p:txBody>
          <a:bodyPr/>
          <a:lstStyle/>
          <a:p>
            <a:r>
              <a:rPr lang="en-US" smtClean="0">
                <a:solidFill>
                  <a:prstClr val="black"/>
                </a:solidFill>
              </a:rPr>
              <a:t>EquiLearn Focus Session One</a:t>
            </a:r>
          </a:p>
          <a:p>
            <a:r>
              <a:rPr lang="en-US" smtClean="0">
                <a:solidFill>
                  <a:prstClr val="black"/>
                </a:solidFill>
              </a:rPr>
              <a:t>Bullying and Harassment</a:t>
            </a:r>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5/24/13</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Great Lakes Equity Center May 2013</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066F6790-CEEB-49BB-911D-205E7AD4F3A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3153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rtl="0" eaLnBrk="1" latinLnBrk="0" hangingPunct="1"/>
            <a:r>
              <a:rPr lang="en-US" sz="1200" kern="1200" baseline="0" dirty="0" smtClean="0">
                <a:solidFill>
                  <a:schemeClr val="tx1"/>
                </a:solidFill>
                <a:latin typeface="+mn-lt"/>
                <a:ea typeface="+mn-ea"/>
                <a:cs typeface="+mn-cs"/>
              </a:rPr>
              <a:t>Bullying can also be harassment. However, </a:t>
            </a:r>
            <a:r>
              <a:rPr lang="en-US" sz="1200" kern="1200" dirty="0" smtClean="0">
                <a:solidFill>
                  <a:schemeClr val="tx1"/>
                </a:solidFill>
                <a:latin typeface="+mn-lt"/>
                <a:ea typeface="+mn-ea"/>
                <a:cs typeface="+mn-cs"/>
              </a:rPr>
              <a:t>Harassment does not have to include</a:t>
            </a:r>
            <a:endParaRPr lang="en-US" dirty="0" smtClean="0"/>
          </a:p>
          <a:p>
            <a:pPr rtl="0" eaLnBrk="1" latinLnBrk="0" hangingPunct="1">
              <a:buFont typeface="Arial" pitchFamily="34" charset="0"/>
              <a:buChar char="•"/>
            </a:pPr>
            <a:r>
              <a:rPr lang="en-US" sz="1200" kern="1200" dirty="0" smtClean="0">
                <a:solidFill>
                  <a:schemeClr val="tx1"/>
                </a:solidFill>
                <a:latin typeface="+mn-lt"/>
                <a:ea typeface="+mn-ea"/>
                <a:cs typeface="+mn-cs"/>
              </a:rPr>
              <a:t>intent to harm, </a:t>
            </a:r>
          </a:p>
          <a:p>
            <a:pPr rtl="0" eaLnBrk="1" latinLnBrk="0" hangingPunct="1">
              <a:buFont typeface="Arial" pitchFamily="34" charset="0"/>
              <a:buChar char="•"/>
            </a:pPr>
            <a:r>
              <a:rPr lang="en-US" sz="1200" kern="1200" dirty="0" smtClean="0">
                <a:solidFill>
                  <a:schemeClr val="tx1"/>
                </a:solidFill>
                <a:latin typeface="+mn-lt"/>
                <a:ea typeface="+mn-ea"/>
                <a:cs typeface="+mn-cs"/>
              </a:rPr>
              <a:t>be directed at a specific</a:t>
            </a:r>
            <a:endParaRPr lang="en-US" dirty="0" smtClean="0"/>
          </a:p>
          <a:p>
            <a:pPr rtl="0" eaLnBrk="1" latinLnBrk="0" hangingPunct="1"/>
            <a:r>
              <a:rPr lang="en-US" sz="1200" kern="1200" dirty="0" smtClean="0">
                <a:solidFill>
                  <a:schemeClr val="tx1"/>
                </a:solidFill>
                <a:latin typeface="+mn-lt"/>
                <a:ea typeface="+mn-ea"/>
                <a:cs typeface="+mn-cs"/>
              </a:rPr>
              <a:t>target, or </a:t>
            </a:r>
          </a:p>
          <a:p>
            <a:pPr rtl="0" eaLnBrk="1" latinLnBrk="0" hangingPunct="1">
              <a:buFont typeface="Arial" pitchFamily="34" charset="0"/>
              <a:buChar char="•"/>
            </a:pPr>
            <a:r>
              <a:rPr lang="en-US" sz="1200" kern="1200" dirty="0" smtClean="0">
                <a:solidFill>
                  <a:schemeClr val="tx1"/>
                </a:solidFill>
                <a:latin typeface="+mn-lt"/>
                <a:ea typeface="+mn-ea"/>
                <a:cs typeface="+mn-cs"/>
              </a:rPr>
              <a:t>involve repeated incidents. </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MSD Decatur DOJ Agreement: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After reviewing District-wide and school-level information for each District school, the United States notified the District of its concerns regarding past incidents of harassment based on </a:t>
            </a:r>
            <a:r>
              <a:rPr lang="en-US" sz="1200" b="1" u="sng" kern="1200" baseline="0" dirty="0" smtClean="0">
                <a:solidFill>
                  <a:schemeClr val="tx1"/>
                </a:solidFill>
                <a:latin typeface="+mn-lt"/>
                <a:ea typeface="+mn-ea"/>
                <a:cs typeface="+mn-cs"/>
              </a:rPr>
              <a:t>race, national origin, sex, and other protected classifications </a:t>
            </a:r>
            <a:r>
              <a:rPr lang="en-US" sz="1200" kern="1200" baseline="0" dirty="0" smtClean="0">
                <a:solidFill>
                  <a:schemeClr val="tx1"/>
                </a:solidFill>
                <a:latin typeface="+mn-lt"/>
                <a:ea typeface="+mn-ea"/>
                <a:cs typeface="+mn-cs"/>
              </a:rPr>
              <a:t>at DCHS and Decatur Elementary Learning Center Gold Academy (“Gold Academy”). The United States also informed the District of its concerns regarding the comprehensiveness and consistency with Federal law of the District’s policies and practices related to harassment and bullying. Specifically, the United States expressed concerns that the District’s anti-bullying practices may not adequately address </a:t>
            </a:r>
            <a:r>
              <a:rPr lang="en-US" sz="1200" b="1" kern="1200" baseline="0" dirty="0" smtClean="0">
                <a:solidFill>
                  <a:schemeClr val="tx1"/>
                </a:solidFill>
                <a:latin typeface="+mn-lt"/>
                <a:ea typeface="+mn-ea"/>
                <a:cs typeface="+mn-cs"/>
              </a:rPr>
              <a:t>those forms of bullying that also constitute harassment </a:t>
            </a:r>
            <a:r>
              <a:rPr lang="en-US" sz="1200" kern="1200" baseline="0" dirty="0" smtClean="0">
                <a:solidFill>
                  <a:schemeClr val="tx1"/>
                </a:solidFill>
                <a:latin typeface="+mn-lt"/>
                <a:ea typeface="+mn-ea"/>
                <a:cs typeface="+mn-cs"/>
              </a:rPr>
              <a:t>or provide consistent procedures for reporting, investigating, and responding to such harassment. </a:t>
            </a:r>
          </a:p>
          <a:p>
            <a:endParaRPr lang="en-US" sz="1200" kern="1200" baseline="0" dirty="0" smtClean="0">
              <a:solidFill>
                <a:schemeClr val="tx1"/>
              </a:solidFill>
              <a:latin typeface="+mn-lt"/>
              <a:ea typeface="+mn-ea"/>
              <a:cs typeface="+mn-cs"/>
            </a:endParaRPr>
          </a:p>
          <a:p>
            <a:pPr algn="l"/>
            <a:r>
              <a:rPr lang="en-US" sz="1200" kern="1200" baseline="0" dirty="0" smtClean="0">
                <a:solidFill>
                  <a:schemeClr val="tx1"/>
                </a:solidFill>
                <a:latin typeface="+mn-lt"/>
                <a:ea typeface="+mn-ea"/>
                <a:cs typeface="+mn-cs"/>
              </a:rPr>
              <a:t>“Harassment” means unwelcome conduct directed to a person or group of persons based on the actual or perceived membership in a protected class of a person, the person’s family, or individuals with whom the person associates. Harassment includes verbal and written abuse, including the use of derogatory language, epithets, slurs, or images in spoken, written, graphic, and electronically or telephonically transmitted statements or images (including, but not limited to, email, text messages, communications via social networking websites, and other electronic postings and communications); verbal or physical intimidation and threats; unwanted physical contact; physical violence; and other conduct that may be threatening, harmful, or humiliating. Harassment may but does not necessarily include conduct that is considered “bullying” under state and local policy</a:t>
            </a:r>
            <a:r>
              <a:rPr lang="en-US" sz="1200" kern="1200" baseline="0" dirty="0" smtClean="0">
                <a:solidFill>
                  <a:srgbClr val="000000"/>
                </a:solidFill>
                <a:latin typeface="Times New Roman"/>
                <a:ea typeface="+mn-ea"/>
                <a:cs typeface="+mn-cs"/>
              </a:rPr>
              <a:t>.1</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1 IC 22-33-8-0.2 and Board Policy 5517.01 define “bullying” as “overt, repeated acts or gestures, including: (1) verbal or written communications transmitted; (2) physical acts committed; or (3) any other behaviors committed; by a student or group of students against another student with the intent to harass, ridicule, humiliate, intimidate, or harm the other student.” </a:t>
            </a:r>
            <a:r>
              <a:rPr lang="en-US" sz="800" baseline="0" dirty="0" smtClean="0">
                <a:solidFill>
                  <a:srgbClr val="000000"/>
                </a:solidFill>
                <a:latin typeface="Times New Roman"/>
              </a:rPr>
              <a: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“hostile environment” exists when harassment is sufficiently severe, pervasive, or persistent to interfere with or limit a student’s ability to participate in or benefit from the services, activities, or opportunities in the educational program. </a:t>
            </a:r>
            <a:endParaRPr lang="en-US" sz="1200" kern="1200" dirty="0" smtClean="0">
              <a:solidFill>
                <a:schemeClr val="tx1"/>
              </a:solidFill>
              <a:latin typeface="+mn-lt"/>
              <a:ea typeface="+mn-ea"/>
              <a:cs typeface="+mn-cs"/>
            </a:endParaRPr>
          </a:p>
          <a:p>
            <a:pPr rtl="0" eaLnBrk="1" latinLnBrk="0" hangingPunct="1"/>
            <a:endParaRPr lang="en-US" sz="1200" kern="1200" dirty="0" smtClean="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EquiLearn Focus Session One</a:t>
            </a:r>
          </a:p>
          <a:p>
            <a:r>
              <a:rPr lang="en-US" smtClean="0">
                <a:solidFill>
                  <a:prstClr val="black"/>
                </a:solidFill>
              </a:rPr>
              <a:t>Bullying and Harassment</a:t>
            </a:r>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5/24/13</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Great Lakes Equity Center May 2013</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066F6790-CEEB-49BB-911D-205E7AD4F3A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55374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Reflection: </a:t>
            </a:r>
            <a:r>
              <a:rPr lang="en-US" i="1" dirty="0"/>
              <a:t>What I feel &amp; think about bullying and harassment based on…</a:t>
            </a:r>
          </a:p>
          <a:p>
            <a:pPr rtl="0" eaLnBrk="1" latinLnBrk="0" hangingPunct="1"/>
            <a:endParaRPr lang="en-US" dirty="0"/>
          </a:p>
          <a:p>
            <a:pPr rtl="0" eaLnBrk="1" latinLnBrk="0" hangingPunct="1"/>
            <a:r>
              <a:rPr lang="en-US" dirty="0"/>
              <a:t>MSD Decatur Township &amp; DOJ:</a:t>
            </a:r>
            <a:endParaRPr lang="en-US" dirty="0" smtClean="0"/>
          </a:p>
          <a:p>
            <a:pPr rtl="0" eaLnBrk="1" fontAlgn="base" latinLnBrk="0" hangingPunct="1"/>
            <a:endParaRPr lang="en-US" dirty="0"/>
          </a:p>
          <a:p>
            <a:pPr rtl="0" eaLnBrk="1" latinLnBrk="0" hangingPunct="1"/>
            <a:r>
              <a:rPr lang="en-US" dirty="0"/>
              <a:t>“Racial harassment” means harassment based on actual or perceived race or color. </a:t>
            </a:r>
            <a:endParaRPr lang="en-US" dirty="0" smtClean="0"/>
          </a:p>
          <a:p>
            <a:pPr rtl="0" eaLnBrk="1" latinLnBrk="0" hangingPunct="1"/>
            <a:r>
              <a:rPr lang="en-US" dirty="0"/>
              <a:t>C. “National origin harassment” means harassment based on actual or perceived national origin, ethnicity, accent, language ability, or related characteristics. </a:t>
            </a:r>
            <a:endParaRPr lang="en-US" dirty="0" smtClean="0"/>
          </a:p>
          <a:p>
            <a:pPr rtl="0" eaLnBrk="1" latinLnBrk="0" hangingPunct="1"/>
            <a:r>
              <a:rPr lang="en-US" dirty="0"/>
              <a:t>D. “Sex-based harassment” includes both sexual and gender-based harassment. </a:t>
            </a:r>
            <a:endParaRPr lang="en-US" dirty="0" smtClean="0"/>
          </a:p>
          <a:p>
            <a:pPr rtl="0" eaLnBrk="1" latinLnBrk="0" hangingPunct="1"/>
            <a:r>
              <a:rPr lang="en-US" dirty="0"/>
              <a:t>1. “Sexual harassment” means harassment of a sexual nature, regardless of the actual or perceived sex, gender identity, or sexual orientation of the harasser or target of the harassment. </a:t>
            </a:r>
            <a:endParaRPr lang="en-US" dirty="0" smtClean="0"/>
          </a:p>
          <a:p>
            <a:pPr rtl="0" eaLnBrk="1" latinLnBrk="0" hangingPunct="1"/>
            <a:r>
              <a:rPr lang="en-US" dirty="0"/>
              <a:t>2. “Gender-based harassment” means non-sexual harassment based on sex, including, but not limited to, harassment based upon actual or perceived gender expression, gender identity, and conformity or nonconformity with sex or gender stereotypes, regardless of the actual or perceived sex, gender identity, or sexual orientation of the harasser or target of the harassment. </a:t>
            </a:r>
            <a:endParaRPr lang="en-US" dirty="0" smtClean="0"/>
          </a:p>
          <a:p>
            <a:pPr rtl="0" eaLnBrk="1" latinLnBrk="0" hangingPunct="1"/>
            <a:endParaRPr lang="en-US" dirty="0"/>
          </a:p>
          <a:p>
            <a:pPr rtl="0" eaLnBrk="1" latinLnBrk="0" hangingPunct="1"/>
            <a:endParaRPr lang="en-US" dirty="0"/>
          </a:p>
          <a:p>
            <a:pPr rtl="0" eaLnBrk="1" latinLnBrk="0" hangingPunct="1"/>
            <a:r>
              <a:rPr lang="en-US" dirty="0"/>
              <a:t>SOURCE - http://www.nepdec.org/2012/02/hidden-biases-the-most-dangerous-enemy/</a:t>
            </a:r>
            <a:endParaRPr lang="en-US" dirty="0" smtClean="0"/>
          </a:p>
          <a:p>
            <a:pPr rtl="0" eaLnBrk="1" latinLnBrk="0" hangingPunct="1"/>
            <a:endParaRPr lang="en-US" dirty="0"/>
          </a:p>
          <a:p>
            <a:pPr rtl="0" eaLnBrk="1" latinLnBrk="0" hangingPunct="1"/>
            <a:r>
              <a:rPr lang="en-US" dirty="0"/>
              <a:t>Hidden bias: Bias is one of those problems that can be either obvious and fixable or illusive and </a:t>
            </a:r>
            <a:r>
              <a:rPr lang="en-US" dirty="0" err="1"/>
              <a:t>undiagnosable</a:t>
            </a:r>
            <a:r>
              <a:rPr lang="en-US" dirty="0"/>
              <a:t>. I know, for example, a manufacturing company which recently discovered that some of its employees are members of the Ku Klux Klan. By contrast, there’s the CEO who suspects that bias is keeping her gay employees from moving up in the company but she can’t quite identify where the problem lies. Who is in bigger trouble? Clearly the CEO whose problem is most difficult to spot.</a:t>
            </a:r>
            <a:endParaRPr lang="en-US" dirty="0" smtClean="0"/>
          </a:p>
          <a:p>
            <a:pPr rtl="0" eaLnBrk="1" latinLnBrk="0" hangingPunct="1"/>
            <a:endParaRPr lang="en-US" dirty="0"/>
          </a:p>
          <a:p>
            <a:pPr rtl="0" eaLnBrk="1" latinLnBrk="0" hangingPunct="1"/>
            <a:r>
              <a:rPr lang="en-US" dirty="0"/>
              <a:t>Guerilla Bias.”™ is difficult to see because it lies concealed in the foliage of what we think of as good intentions, kind words, and so-called thoughtful acts. “Guerilla Bias”™ is dangerous because it is hidden. It is also dangerous because it is based on the unconscious premise that women, minorities, the disabled, and those who are outside the so-called “majority” population are somehow fragile, quick to explode, or in need of special treatment.</a:t>
            </a:r>
            <a:endParaRPr lang="en-US" dirty="0" smtClean="0"/>
          </a:p>
          <a:p>
            <a:pPr rtl="0" eaLnBrk="1" latinLnBrk="0" hangingPunct="1"/>
            <a:endParaRPr lang="en-US" dirty="0"/>
          </a:p>
          <a:p>
            <a:pPr rtl="0" eaLnBrk="1" latinLnBrk="0" hangingPunct="1"/>
            <a:r>
              <a:rPr lang="en-US" dirty="0"/>
              <a:t>Shows up in unwillingness to provide constructive feedback, establish goals for performance, support goal attainment</a:t>
            </a:r>
            <a:endParaRPr lang="en-US" dirty="0" smtClean="0"/>
          </a:p>
          <a:p>
            <a:pPr rtl="0" eaLnBrk="1" latinLnBrk="0" hangingPunct="1"/>
            <a:r>
              <a:rPr lang="en-US" dirty="0"/>
              <a:t>Shows up in political correctness; i.e., using PC language and interaction styles can hide true feelings about a topic. “Too many of us carefully choose the best politically correct term, phrasing, or even point of view because that gives us the illusion that we have no biases. In fact, the excessive use of political correctness can mask, even from ourselves, the biases that we have.”</a:t>
            </a:r>
            <a:endParaRPr lang="en-US" dirty="0" smtClean="0"/>
          </a:p>
          <a:p>
            <a:pPr rtl="0" eaLnBrk="1" latinLnBrk="0" hangingPunct="1"/>
            <a:endParaRPr lang="en-US" dirty="0"/>
          </a:p>
          <a:p>
            <a:pPr rtl="0" eaLnBrk="1" latinLnBrk="0" hangingPunct="1"/>
            <a:r>
              <a:rPr lang="en-US" dirty="0"/>
              <a:t>Anyone, from any group, of either gender, or of any color can be guilty of “Guerilla Bias.”™ The first step to defeating it is to be honest with ourselves about how we really feel about other groups. Having a bias is not the end of the world; the only shame involved is if we make no effort to improve. The second step is to expose ourselves to the very people who make us uncomfortable. This exposure, along with the knowledge we gain from it, will gradually diffuse the fear and eventually weaken even our most deeply hidden biases.</a:t>
            </a:r>
          </a:p>
        </p:txBody>
      </p:sp>
      <p:sp>
        <p:nvSpPr>
          <p:cNvPr id="4" name="Header Placeholder 3"/>
          <p:cNvSpPr>
            <a:spLocks noGrp="1"/>
          </p:cNvSpPr>
          <p:nvPr>
            <p:ph type="hdr" sz="quarter" idx="10"/>
          </p:nvPr>
        </p:nvSpPr>
        <p:spPr/>
        <p:txBody>
          <a:bodyPr/>
          <a:lstStyle/>
          <a:p>
            <a:r>
              <a:rPr lang="en-US" smtClean="0">
                <a:solidFill>
                  <a:prstClr val="black"/>
                </a:solidFill>
              </a:rPr>
              <a:t>Educational Equity Conference</a:t>
            </a:r>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5/5/2012</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Great Lakes Equity Center May 2012</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066F6790-CEEB-49BB-911D-205E7AD4F3AD}"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EquiLearn Focus Session One</a:t>
            </a:r>
          </a:p>
          <a:p>
            <a:r>
              <a:rPr lang="en-US" smtClean="0"/>
              <a:t>Bullying and Harassment</a:t>
            </a:r>
            <a:endParaRPr lang="en-US" dirty="0"/>
          </a:p>
        </p:txBody>
      </p:sp>
      <p:sp>
        <p:nvSpPr>
          <p:cNvPr id="5" name="Date Placeholder 4"/>
          <p:cNvSpPr>
            <a:spLocks noGrp="1"/>
          </p:cNvSpPr>
          <p:nvPr>
            <p:ph type="dt" idx="11"/>
          </p:nvPr>
        </p:nvSpPr>
        <p:spPr/>
        <p:txBody>
          <a:bodyPr/>
          <a:lstStyle/>
          <a:p>
            <a:r>
              <a:rPr lang="en-US" smtClean="0"/>
              <a:t>5/24/13</a:t>
            </a:r>
            <a:endParaRPr lang="en-US" dirty="0"/>
          </a:p>
        </p:txBody>
      </p:sp>
      <p:sp>
        <p:nvSpPr>
          <p:cNvPr id="6" name="Footer Placeholder 5"/>
          <p:cNvSpPr>
            <a:spLocks noGrp="1"/>
          </p:cNvSpPr>
          <p:nvPr>
            <p:ph type="ftr" sz="quarter" idx="12"/>
          </p:nvPr>
        </p:nvSpPr>
        <p:spPr/>
        <p:txBody>
          <a:bodyPr/>
          <a:lstStyle/>
          <a:p>
            <a:r>
              <a:rPr lang="en-US" smtClean="0"/>
              <a:t>Great Lakes Equity Center May 2013</a:t>
            </a:r>
            <a:endParaRPr lang="en-US" dirty="0"/>
          </a:p>
        </p:txBody>
      </p:sp>
      <p:sp>
        <p:nvSpPr>
          <p:cNvPr id="7" name="Slide Number Placeholder 6"/>
          <p:cNvSpPr>
            <a:spLocks noGrp="1"/>
          </p:cNvSpPr>
          <p:nvPr>
            <p:ph type="sldNum" sz="quarter" idx="13"/>
          </p:nvPr>
        </p:nvSpPr>
        <p:spPr/>
        <p:txBody>
          <a:bodyPr/>
          <a:lstStyle/>
          <a:p>
            <a:fld id="{066F6790-CEEB-49BB-911D-205E7AD4F3A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Video clips, http://groundspark.org/our-films-and-campaigns/lets-get-real/lgr_clips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After each video, talk about what behaviors created a hostile environment for the student/students.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Paola Standing up for a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Pushed to the Limit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Don’t keep it to yourself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Nothing to Joke about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EquiLearn Focus Session One</a:t>
            </a:r>
          </a:p>
          <a:p>
            <a:r>
              <a:rPr lang="en-US" smtClean="0">
                <a:solidFill>
                  <a:prstClr val="black"/>
                </a:solidFill>
              </a:rPr>
              <a:t>Bullying and Harassment</a:t>
            </a:r>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5/24/13</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Great Lakes Equity Center May 2013</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066F6790-CEEB-49BB-911D-205E7AD4F3A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58432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6A35C-9610-4AD8-ABF5-1FFC7CF8CF2C}" type="slidenum">
              <a:rPr lang="en-US" smtClean="0">
                <a:solidFill>
                  <a:prstClr val="black"/>
                </a:solidFill>
              </a:rPr>
              <a:pPr/>
              <a:t>8</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8/11/2011</a:t>
            </a:r>
            <a:endParaRPr lang="en-US">
              <a:solidFill>
                <a:prstClr val="black"/>
              </a:solidFill>
            </a:endParaRPr>
          </a:p>
        </p:txBody>
      </p:sp>
    </p:spTree>
    <p:extLst>
      <p:ext uri="{BB962C8B-B14F-4D97-AF65-F5344CB8AC3E}">
        <p14:creationId xmlns:p14="http://schemas.microsoft.com/office/powerpoint/2010/main" val="702917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b="1" kern="1200" dirty="0" smtClean="0">
              <a:solidFill>
                <a:srgbClr val="000000"/>
              </a:solidFill>
              <a:latin typeface="+mn-lt"/>
              <a:ea typeface="+mn-ea"/>
              <a:cs typeface="+mn-cs"/>
            </a:endParaRPr>
          </a:p>
          <a:p>
            <a:r>
              <a:rPr lang="en-US" sz="800" b="1" kern="1200" dirty="0" smtClean="0">
                <a:solidFill>
                  <a:srgbClr val="000000"/>
                </a:solidFill>
                <a:latin typeface="+mn-lt"/>
                <a:ea typeface="+mn-ea"/>
                <a:cs typeface="+mn-cs"/>
              </a:rPr>
              <a:t>Title VI of the Civil Rights Act of 1964</a:t>
            </a:r>
            <a:r>
              <a:rPr lang="en-US" sz="900" b="1" kern="1200" dirty="0" smtClean="0">
                <a:solidFill>
                  <a:srgbClr val="000000"/>
                </a:solidFill>
                <a:latin typeface="+mn-lt"/>
                <a:ea typeface="+mn-ea"/>
                <a:cs typeface="+mn-cs"/>
              </a:rPr>
              <a:t>1 </a:t>
            </a:r>
            <a:r>
              <a:rPr lang="en-US" sz="800" kern="1200" dirty="0" smtClean="0">
                <a:solidFill>
                  <a:srgbClr val="000000"/>
                </a:solidFill>
                <a:latin typeface="+mn-lt"/>
                <a:ea typeface="+mn-ea"/>
                <a:cs typeface="+mn-cs"/>
              </a:rPr>
              <a:t>(Title VI), which prohibits discrimination on the basis of race, color, or national origin; </a:t>
            </a:r>
          </a:p>
          <a:p>
            <a:r>
              <a:rPr lang="en-US" sz="800" kern="1200" dirty="0" smtClean="0">
                <a:solidFill>
                  <a:srgbClr val="000000"/>
                </a:solidFill>
                <a:latin typeface="+mn-lt"/>
                <a:ea typeface="+mn-ea"/>
                <a:cs typeface="+mn-cs"/>
              </a:rPr>
              <a:t>Title IX of the Education Amendments of 1972</a:t>
            </a:r>
            <a:r>
              <a:rPr lang="en-US" sz="900" kern="1200" baseline="0" dirty="0" smtClean="0">
                <a:solidFill>
                  <a:srgbClr val="000000"/>
                </a:solidFill>
                <a:latin typeface="+mn-lt"/>
                <a:ea typeface="+mn-ea"/>
                <a:cs typeface="+mn-cs"/>
              </a:rPr>
              <a:t> </a:t>
            </a:r>
            <a:r>
              <a:rPr lang="en-US" sz="800" kern="1200" dirty="0" smtClean="0">
                <a:solidFill>
                  <a:srgbClr val="000000"/>
                </a:solidFill>
                <a:latin typeface="+mn-lt"/>
                <a:ea typeface="+mn-ea"/>
                <a:cs typeface="+mn-cs"/>
              </a:rPr>
              <a:t>(Title IX), which prohibits discrimination on the basis of sex; </a:t>
            </a:r>
          </a:p>
          <a:p>
            <a:r>
              <a:rPr lang="en-US" sz="800" kern="1200" dirty="0" smtClean="0">
                <a:solidFill>
                  <a:srgbClr val="000000"/>
                </a:solidFill>
                <a:latin typeface="+mn-lt"/>
                <a:ea typeface="+mn-ea"/>
                <a:cs typeface="+mn-cs"/>
              </a:rPr>
              <a:t>Section 504 of the Rehabilitation Act of 1973</a:t>
            </a:r>
            <a:r>
              <a:rPr lang="en-US" sz="900" kern="1200" dirty="0" smtClean="0">
                <a:solidFill>
                  <a:srgbClr val="000000"/>
                </a:solidFill>
                <a:latin typeface="+mn-lt"/>
                <a:ea typeface="+mn-ea"/>
                <a:cs typeface="+mn-cs"/>
              </a:rPr>
              <a:t> </a:t>
            </a:r>
            <a:r>
              <a:rPr lang="en-US" sz="800" kern="1200" dirty="0" smtClean="0">
                <a:solidFill>
                  <a:srgbClr val="000000"/>
                </a:solidFill>
                <a:latin typeface="+mn-lt"/>
                <a:ea typeface="+mn-ea"/>
                <a:cs typeface="+mn-cs"/>
              </a:rPr>
              <a:t>(Section 504); </a:t>
            </a:r>
          </a:p>
          <a:p>
            <a:r>
              <a:rPr lang="en-US" sz="800" kern="1200" dirty="0" smtClean="0">
                <a:solidFill>
                  <a:srgbClr val="000000"/>
                </a:solidFill>
                <a:latin typeface="+mn-lt"/>
                <a:ea typeface="+mn-ea"/>
                <a:cs typeface="+mn-cs"/>
              </a:rPr>
              <a:t>and Title II of the Americans with Disabilities Act of 1990</a:t>
            </a:r>
            <a:r>
              <a:rPr lang="en-US" sz="900" kern="1200" dirty="0" smtClean="0">
                <a:solidFill>
                  <a:srgbClr val="000000"/>
                </a:solidFill>
                <a:latin typeface="+mn-lt"/>
                <a:ea typeface="+mn-ea"/>
                <a:cs typeface="+mn-cs"/>
              </a:rPr>
              <a:t> </a:t>
            </a:r>
            <a:r>
              <a:rPr lang="en-US" sz="800" kern="1200" dirty="0" smtClean="0">
                <a:solidFill>
                  <a:srgbClr val="000000"/>
                </a:solidFill>
                <a:latin typeface="+mn-lt"/>
                <a:ea typeface="+mn-ea"/>
                <a:cs typeface="+mn-cs"/>
              </a:rPr>
              <a:t>(Title II). Section 504 (Section 504 covers all schools, school districts, and colleges and universities receiving federal funds) and Title II (Title II covers all state and local entities, including school districts and public institutions of higher education, whether or not they receive federal funds) prohibit discrimination on the basis of disability.</a:t>
            </a:r>
            <a:r>
              <a:rPr lang="en-US" sz="900" kern="1200" baseline="0" dirty="0" smtClean="0">
                <a:solidFill>
                  <a:srgbClr val="000000"/>
                </a:solidFill>
                <a:latin typeface="+mn-lt"/>
                <a:ea typeface="+mn-ea"/>
                <a:cs typeface="+mn-cs"/>
              </a:rPr>
              <a:t> Disability harassment may result in </a:t>
            </a:r>
            <a:r>
              <a:rPr lang="en-US" sz="900" kern="1200" baseline="0" dirty="0" err="1" smtClean="0">
                <a:solidFill>
                  <a:srgbClr val="000000"/>
                </a:solidFill>
                <a:latin typeface="+mn-lt"/>
                <a:ea typeface="+mn-ea"/>
                <a:cs typeface="+mn-cs"/>
              </a:rPr>
              <a:t>deniel</a:t>
            </a:r>
            <a:r>
              <a:rPr lang="en-US" sz="900" kern="1200" baseline="0" dirty="0" smtClean="0">
                <a:solidFill>
                  <a:srgbClr val="000000"/>
                </a:solidFill>
                <a:latin typeface="+mn-lt"/>
                <a:ea typeface="+mn-ea"/>
                <a:cs typeface="+mn-cs"/>
              </a:rPr>
              <a:t> of FAPE.</a:t>
            </a:r>
            <a:endParaRPr lang="en-US" sz="900" kern="1200" dirty="0" smtClean="0">
              <a:solidFill>
                <a:srgbClr val="000000"/>
              </a:solidFill>
              <a:latin typeface="+mn-lt"/>
              <a:ea typeface="+mn-ea"/>
              <a:cs typeface="+mn-cs"/>
            </a:endParaRPr>
          </a:p>
          <a:p>
            <a:endParaRPr lang="en-US" sz="900" kern="1200" dirty="0" smtClean="0">
              <a:solidFill>
                <a:srgbClr val="000000"/>
              </a:solidFill>
              <a:latin typeface="+mn-lt"/>
              <a:ea typeface="+mn-ea"/>
              <a:cs typeface="+mn-cs"/>
            </a:endParaRPr>
          </a:p>
          <a:p>
            <a:r>
              <a:rPr lang="en-US" sz="800" dirty="0" smtClean="0"/>
              <a:t>ALSO:</a:t>
            </a:r>
            <a:r>
              <a:rPr lang="en-US" sz="800" baseline="0" dirty="0" smtClean="0"/>
              <a:t> </a:t>
            </a:r>
            <a:r>
              <a:rPr lang="en-US" sz="800" dirty="0" smtClean="0"/>
              <a:t>the Age Discrimination Act of 1975 (Age Act), and </a:t>
            </a:r>
          </a:p>
          <a:p>
            <a:r>
              <a:rPr lang="en-US" sz="800" dirty="0" smtClean="0"/>
              <a:t>the Boy Scouts of America Equal Access Act (Boy Scouts Act)</a:t>
            </a:r>
            <a:endParaRPr lang="en-US" sz="800" b="1" kern="1200" dirty="0" smtClean="0">
              <a:solidFill>
                <a:srgbClr val="000000"/>
              </a:solidFill>
              <a:latin typeface="+mn-lt"/>
              <a:ea typeface="+mn-ea"/>
              <a:cs typeface="+mn-cs"/>
            </a:endParaRPr>
          </a:p>
          <a:p>
            <a:endParaRPr lang="en-US" sz="800" kern="1200" dirty="0" smtClean="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Educational Equity Conference</a:t>
            </a:r>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5/5/2012</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Great Lakes Equity Center May 2012</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066F6790-CEEB-49BB-911D-205E7AD4F3AD}"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C35D94F-F7C7-43F2-8E0D-B9C177A86342}" type="datetimeFigureOut">
              <a:rPr lang="en-US" smtClean="0"/>
              <a:pPr/>
              <a:t>12/5/2014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AC0B271-6690-4ECB-9B17-04A8E60802F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35D94F-F7C7-43F2-8E0D-B9C177A86342}" type="datetimeFigureOut">
              <a:rPr lang="en-US" smtClean="0"/>
              <a:pPr/>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0B271-6690-4ECB-9B17-04A8E60802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35D94F-F7C7-43F2-8E0D-B9C177A86342}" type="datetimeFigureOut">
              <a:rPr lang="en-US" smtClean="0"/>
              <a:pPr/>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0B271-6690-4ECB-9B17-04A8E60802F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4992573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5305087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15971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700455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806517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067446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349038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70253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35D94F-F7C7-43F2-8E0D-B9C177A86342}" type="datetimeFigureOut">
              <a:rPr lang="en-US" smtClean="0"/>
              <a:pPr/>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0B271-6690-4ECB-9B17-04A8E60802F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4246401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924518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475002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302825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3563036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320884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4221700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891189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522678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94635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35D94F-F7C7-43F2-8E0D-B9C177A86342}" type="datetimeFigureOut">
              <a:rPr lang="en-US" smtClean="0"/>
              <a:pPr/>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0B271-6690-4ECB-9B17-04A8E60802F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246054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649782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3072979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768829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3543264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3320269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469541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3045783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0501259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77149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35D94F-F7C7-43F2-8E0D-B9C177A86342}" type="datetimeFigureOut">
              <a:rPr lang="en-US" smtClean="0"/>
              <a:pPr/>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0B271-6690-4ECB-9B17-04A8E60802F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149225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4041888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4202097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831934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30914867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6648433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1521450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4173073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377692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84993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35D94F-F7C7-43F2-8E0D-B9C177A86342}" type="datetimeFigureOut">
              <a:rPr lang="en-US" smtClean="0"/>
              <a:pPr/>
              <a:t>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C0B271-6690-4ECB-9B17-04A8E60802F7}"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2505744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8339442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31762253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42460600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1550612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41652307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586369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2674275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9295530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66094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35D94F-F7C7-43F2-8E0D-B9C177A86342}" type="datetimeFigureOut">
              <a:rPr lang="en-US" smtClean="0"/>
              <a:pPr/>
              <a:t>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C0B271-6690-4ECB-9B17-04A8E60802F7}"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4681063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41999816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9245977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65390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40542986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35095586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881431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0142409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32428867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399482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5D94F-F7C7-43F2-8E0D-B9C177A86342}" type="datetimeFigureOut">
              <a:rPr lang="en-US" smtClean="0"/>
              <a:pPr/>
              <a:t>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C0B271-6690-4ECB-9B17-04A8E60802F7}"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8490758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3892575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16775629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pic>
        <p:nvPicPr>
          <p:cNvPr id="2" name="Picture 1" descr="BOLD GIANT3.JPG"/>
          <p:cNvPicPr>
            <a:picLocks noChangeAspect="1"/>
          </p:cNvPicPr>
          <p:nvPr userDrawn="1"/>
        </p:nvPicPr>
        <p:blipFill>
          <a:blip r:embed="rId2" cstate="print"/>
          <a:stretch>
            <a:fillRect/>
          </a:stretch>
        </p:blipFill>
        <p:spPr>
          <a:xfrm>
            <a:off x="609600" y="152400"/>
            <a:ext cx="1244600" cy="1545143"/>
          </a:xfrm>
          <a:prstGeom prst="rect">
            <a:avLst/>
          </a:prstGeom>
          <a:ln w="12700" cap="sq" cmpd="thickThin">
            <a:solidFill>
              <a:srgbClr val="002060"/>
            </a:solidFill>
            <a:prstDash val="solid"/>
            <a:miter lim="800000"/>
          </a:ln>
          <a:effectLst>
            <a:innerShdw blurRad="76200">
              <a:srgbClr val="000000"/>
            </a:innerShdw>
          </a:effectLst>
        </p:spPr>
      </p:pic>
      <p:pic>
        <p:nvPicPr>
          <p:cNvPr id="3" name="Picture 2" descr="BOLD GIANT3.JPG"/>
          <p:cNvPicPr>
            <a:picLocks noChangeAspect="1"/>
          </p:cNvPicPr>
          <p:nvPr userDrawn="1"/>
        </p:nvPicPr>
        <p:blipFill>
          <a:blip r:embed="rId2" cstate="print"/>
          <a:stretch>
            <a:fillRect/>
          </a:stretch>
        </p:blipFill>
        <p:spPr>
          <a:xfrm>
            <a:off x="7391400" y="152400"/>
            <a:ext cx="1244600" cy="1545143"/>
          </a:xfrm>
          <a:prstGeom prst="rect">
            <a:avLst/>
          </a:prstGeom>
          <a:ln w="127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886515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8213999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35D94F-F7C7-43F2-8E0D-B9C177A86342}" type="datetimeFigureOut">
              <a:rPr lang="en-US" smtClean="0"/>
              <a:pPr/>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0B271-6690-4ECB-9B17-04A8E60802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35D94F-F7C7-43F2-8E0D-B9C177A86342}" type="datetimeFigureOut">
              <a:rPr lang="en-US" smtClean="0"/>
              <a:pPr/>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AC0B271-6690-4ECB-9B17-04A8E60802F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35D94F-F7C7-43F2-8E0D-B9C177A86342}" type="datetimeFigureOut">
              <a:rPr lang="en-US" smtClean="0"/>
              <a:pPr/>
              <a:t>12/5/2014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AC0B271-6690-4ECB-9B17-04A8E60802F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5" r:id="rId12"/>
    <p:sldLayoutId id="2147483707"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 id="2147483742" r:id="rId36"/>
    <p:sldLayoutId id="2147483743" r:id="rId37"/>
    <p:sldLayoutId id="2147483744" r:id="rId38"/>
    <p:sldLayoutId id="2147483745" r:id="rId39"/>
    <p:sldLayoutId id="2147483746" r:id="rId40"/>
    <p:sldLayoutId id="2147483747" r:id="rId41"/>
    <p:sldLayoutId id="2147483748" r:id="rId42"/>
    <p:sldLayoutId id="2147483749" r:id="rId43"/>
    <p:sldLayoutId id="2147483750" r:id="rId44"/>
    <p:sldLayoutId id="2147483751" r:id="rId45"/>
    <p:sldLayoutId id="2147483752" r:id="rId46"/>
    <p:sldLayoutId id="2147483753" r:id="rId47"/>
    <p:sldLayoutId id="2147483754" r:id="rId48"/>
    <p:sldLayoutId id="2147483755" r:id="rId49"/>
    <p:sldLayoutId id="2147483756" r:id="rId50"/>
    <p:sldLayoutId id="2147483757" r:id="rId51"/>
    <p:sldLayoutId id="2147483758" r:id="rId52"/>
    <p:sldLayoutId id="2147483759" r:id="rId53"/>
    <p:sldLayoutId id="2147483760" r:id="rId54"/>
    <p:sldLayoutId id="2147483761" r:id="rId55"/>
    <p:sldLayoutId id="2147483762" r:id="rId56"/>
    <p:sldLayoutId id="2147483763" r:id="rId57"/>
    <p:sldLayoutId id="2147483764" r:id="rId58"/>
    <p:sldLayoutId id="2147483765" r:id="rId59"/>
    <p:sldLayoutId id="2147483766" r:id="rId60"/>
    <p:sldLayoutId id="2147483767" r:id="rId61"/>
    <p:sldLayoutId id="2147483768" r:id="rId62"/>
    <p:sldLayoutId id="2147483769" r:id="rId63"/>
    <p:sldLayoutId id="2147483770" r:id="rId64"/>
    <p:sldLayoutId id="2147483771" r:id="rId65"/>
    <p:sldLayoutId id="2147483772" r:id="rId66"/>
    <p:sldLayoutId id="2147483773" r:id="rId67"/>
    <p:sldLayoutId id="2147483774" r:id="rId68"/>
    <p:sldLayoutId id="2147483775" r:id="rId69"/>
    <p:sldLayoutId id="2147483776" r:id="rId70"/>
    <p:sldLayoutId id="2147483777" r:id="rId71"/>
    <p:sldLayoutId id="2147483778" r:id="rId72"/>
    <p:sldLayoutId id="2147483779" r:id="rId73"/>
    <p:sldLayoutId id="2147483791" r:id="rId7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sddecatur.k12.in.u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topbullying.gov/" TargetMode="External"/><Relationship Id="rId7" Type="http://schemas.openxmlformats.org/officeDocument/2006/relationships/hyperlink" Target="http://www2.ed.gov/about/offices/list/ocr/letters/colleague-201010.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2.ed.gov/about/offices/list/ocr/index.html" TargetMode="External"/><Relationship Id="rId5" Type="http://schemas.openxmlformats.org/officeDocument/2006/relationships/hyperlink" Target="http://www.justice.gov/crt/about/edu/" TargetMode="External"/><Relationship Id="rId4" Type="http://schemas.openxmlformats.org/officeDocument/2006/relationships/hyperlink" Target="http://groundspark.org/our-films-and-campaigns/lets-get-real/lgr_clip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nttac.org/index.cfm?event=trainingCenter.traininginfo&amp;eventID=8&amp;from=training&amp;dtab=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nttac.org/index.cfm?event=trainingCenter.traininginfo&amp;eventID=9&amp;from=training&amp;dtab=1"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stopbullying.gov/preventio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stopbullying.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groundspark.org/our-films-and-campaigns/lets-get-real/lgr_clips"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Bullying and Harassment</a:t>
            </a:r>
            <a:endParaRPr lang="en-US" dirty="0"/>
          </a:p>
        </p:txBody>
      </p:sp>
      <p:sp>
        <p:nvSpPr>
          <p:cNvPr id="3" name="Subtitle 2"/>
          <p:cNvSpPr>
            <a:spLocks noGrp="1"/>
          </p:cNvSpPr>
          <p:nvPr>
            <p:ph type="subTitle" idx="1"/>
          </p:nvPr>
        </p:nvSpPr>
        <p:spPr>
          <a:xfrm>
            <a:off x="381000" y="3228536"/>
            <a:ext cx="8007096" cy="2562664"/>
          </a:xfrm>
        </p:spPr>
        <p:txBody>
          <a:bodyPr/>
          <a:lstStyle/>
          <a:p>
            <a:endParaRPr lang="en-US" dirty="0" smtClean="0"/>
          </a:p>
          <a:p>
            <a:r>
              <a:rPr lang="en-US" b="1" dirty="0" smtClean="0"/>
              <a:t>Policy, Program, Intervention</a:t>
            </a:r>
          </a:p>
          <a:p>
            <a:endParaRPr lang="en-US" b="1" dirty="0" smtClean="0"/>
          </a:p>
          <a:p>
            <a:endParaRPr lang="en-US" b="1" dirty="0" smtClean="0"/>
          </a:p>
          <a:p>
            <a:r>
              <a:rPr lang="en-US" b="1" dirty="0" smtClean="0"/>
              <a:t>MSD Decatur Township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Indiana Code 20-33-8-0.2</a:t>
            </a:r>
            <a:endParaRPr lang="en-US" dirty="0"/>
          </a:p>
        </p:txBody>
      </p:sp>
      <p:sp>
        <p:nvSpPr>
          <p:cNvPr id="3" name="Content Placeholder 2"/>
          <p:cNvSpPr>
            <a:spLocks noGrp="1"/>
          </p:cNvSpPr>
          <p:nvPr>
            <p:ph idx="1"/>
          </p:nvPr>
        </p:nvSpPr>
        <p:spPr/>
        <p:txBody>
          <a:bodyPr>
            <a:normAutofit lnSpcReduction="10000"/>
          </a:bodyPr>
          <a:lstStyle/>
          <a:p>
            <a:r>
              <a:rPr lang="en-US" dirty="0" smtClean="0"/>
              <a:t>Bullying means overt, repeated acts or gestures, including:</a:t>
            </a:r>
          </a:p>
          <a:p>
            <a:r>
              <a:rPr lang="en-US" dirty="0" smtClean="0"/>
              <a:t>1. Verbal or written communications transmitted in any manner (including digitally or electronically,</a:t>
            </a:r>
          </a:p>
          <a:p>
            <a:r>
              <a:rPr lang="en-US" dirty="0" smtClean="0"/>
              <a:t>2. physical acts committed, aggression</a:t>
            </a:r>
          </a:p>
          <a:p>
            <a:r>
              <a:rPr lang="en-US" dirty="0" smtClean="0"/>
              <a:t>3. any other behaviors committed; by a student or group of students against another student with the intent to harass, ridicule, humiliate, intimidate, or harm the targeted student and create for the targeted student an objectively hostile school environment that: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  places the targeted student in reasonable fear of harm to the targeted student’s person or property:</a:t>
            </a:r>
          </a:p>
          <a:p>
            <a:r>
              <a:rPr lang="en-US" dirty="0" smtClean="0"/>
              <a:t>2.  has a substantially detrimental effect on the targeted student’s physical or mental health;</a:t>
            </a:r>
          </a:p>
          <a:p>
            <a:r>
              <a:rPr lang="en-US" dirty="0" smtClean="0"/>
              <a:t>3.  has the effect of substantially interfering with the targeted student’s academic performance; or</a:t>
            </a:r>
          </a:p>
          <a:p>
            <a:r>
              <a:rPr lang="en-US" dirty="0" smtClean="0"/>
              <a:t>4.  has the effect of substantially interfering with the targeted student’s ability to participate in or benefit from the services, activities, and privileges provided by the school.</a:t>
            </a:r>
            <a:endParaRPr lang="en-US" dirty="0"/>
          </a:p>
        </p:txBody>
      </p:sp>
    </p:spTree>
    <p:extLst>
      <p:ext uri="{BB962C8B-B14F-4D97-AF65-F5344CB8AC3E}">
        <p14:creationId xmlns:p14="http://schemas.microsoft.com/office/powerpoint/2010/main" val="4118023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1371600"/>
          </a:xfrm>
        </p:spPr>
        <p:txBody>
          <a:bodyPr>
            <a:normAutofit fontScale="90000"/>
          </a:bodyPr>
          <a:lstStyle/>
          <a:p>
            <a:r>
              <a:rPr lang="en-US" sz="4000" dirty="0"/>
              <a:t/>
            </a:r>
            <a:br>
              <a:rPr lang="en-US" sz="4000" dirty="0"/>
            </a:br>
            <a:r>
              <a:rPr lang="en-US" sz="4000" dirty="0" smtClean="0"/>
              <a:t/>
            </a:r>
            <a:br>
              <a:rPr lang="en-US" sz="4000" dirty="0" smtClean="0"/>
            </a:br>
            <a:r>
              <a:rPr lang="en-US" sz="4000" dirty="0" smtClean="0"/>
              <a:t>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900" dirty="0" smtClean="0"/>
              <a:t/>
            </a:r>
            <a:br>
              <a:rPr lang="en-US" sz="4900" dirty="0" smtClean="0"/>
            </a:br>
            <a:r>
              <a:rPr lang="en-US" sz="4900" dirty="0"/>
              <a:t> </a:t>
            </a:r>
            <a:r>
              <a:rPr lang="en-US" sz="4900" dirty="0" smtClean="0"/>
              <a:t>        The Discipline Rules</a:t>
            </a:r>
            <a:br>
              <a:rPr lang="en-US" sz="4900" dirty="0" smtClean="0"/>
            </a:br>
            <a:r>
              <a:rPr lang="en-US" sz="4900" dirty="0" smtClean="0"/>
              <a:t>must apply when a student is:</a:t>
            </a:r>
            <a:endParaRPr lang="en-US" sz="4900" dirty="0"/>
          </a:p>
        </p:txBody>
      </p:sp>
      <p:sp>
        <p:nvSpPr>
          <p:cNvPr id="3" name="Content Placeholder 2"/>
          <p:cNvSpPr>
            <a:spLocks noGrp="1"/>
          </p:cNvSpPr>
          <p:nvPr>
            <p:ph idx="1"/>
          </p:nvPr>
        </p:nvSpPr>
        <p:spPr>
          <a:xfrm>
            <a:off x="304800" y="2590800"/>
            <a:ext cx="8382000" cy="4038600"/>
          </a:xfrm>
        </p:spPr>
        <p:txBody>
          <a:bodyPr>
            <a:normAutofit/>
          </a:bodyPr>
          <a:lstStyle/>
          <a:p>
            <a:r>
              <a:rPr lang="en-US" dirty="0" smtClean="0"/>
              <a:t>1. on school grounds immediately before or during school hours, immediately after school hours, or at any other time when the school is being used by a school group.</a:t>
            </a:r>
          </a:p>
          <a:p>
            <a:r>
              <a:rPr lang="en-US" dirty="0" smtClean="0"/>
              <a:t>2.off school grounds at a school activity, function or event;</a:t>
            </a:r>
          </a:p>
          <a:p>
            <a:r>
              <a:rPr lang="en-US" dirty="0" smtClean="0"/>
              <a:t>3.  traveling to or from school or a school activity, function or event</a:t>
            </a:r>
          </a:p>
          <a:p>
            <a:r>
              <a:rPr lang="en-US" dirty="0" smtClean="0"/>
              <a:t>4. using property or equipment provided by the school.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Responsibility?</a:t>
            </a:r>
            <a:endParaRPr lang="en-US" sz="6000" dirty="0"/>
          </a:p>
        </p:txBody>
      </p:sp>
      <p:sp>
        <p:nvSpPr>
          <p:cNvPr id="3" name="Content Placeholder 2"/>
          <p:cNvSpPr>
            <a:spLocks noGrp="1"/>
          </p:cNvSpPr>
          <p:nvPr>
            <p:ph idx="1"/>
          </p:nvPr>
        </p:nvSpPr>
        <p:spPr/>
        <p:txBody>
          <a:bodyPr>
            <a:normAutofit/>
          </a:bodyPr>
          <a:lstStyle/>
          <a:p>
            <a:r>
              <a:rPr lang="en-US" sz="4800" dirty="0" smtClean="0"/>
              <a:t>Schools become liable for doing nothing.</a:t>
            </a:r>
          </a:p>
          <a:p>
            <a:r>
              <a:rPr lang="en-US" sz="4800" dirty="0" smtClean="0"/>
              <a:t>You have to address it and</a:t>
            </a:r>
          </a:p>
          <a:p>
            <a:pPr>
              <a:buNone/>
            </a:pPr>
            <a:r>
              <a:rPr lang="en-US" sz="4800" dirty="0" smtClean="0"/>
              <a:t>   attempt to stop </a:t>
            </a:r>
            <a:r>
              <a:rPr lang="en-US" sz="4800" smtClean="0"/>
              <a:t>the behavior.</a:t>
            </a:r>
            <a:endParaRPr lang="en-US" sz="4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sz="800" dirty="0"/>
          </a:p>
        </p:txBody>
      </p:sp>
      <p:sp>
        <p:nvSpPr>
          <p:cNvPr id="3" name="Content Placeholder 2"/>
          <p:cNvSpPr>
            <a:spLocks noGrp="1"/>
          </p:cNvSpPr>
          <p:nvPr>
            <p:ph idx="1"/>
          </p:nvPr>
        </p:nvSpPr>
        <p:spPr>
          <a:xfrm>
            <a:off x="381000" y="762000"/>
            <a:ext cx="8305800" cy="5364163"/>
          </a:xfrm>
        </p:spPr>
        <p:txBody>
          <a:bodyPr>
            <a:normAutofit/>
          </a:bodyPr>
          <a:lstStyle/>
          <a:p>
            <a:pPr>
              <a:buNone/>
            </a:pPr>
            <a:r>
              <a:rPr lang="en-US" sz="4400" dirty="0" smtClean="0"/>
              <a:t>         </a:t>
            </a:r>
            <a:endParaRPr lang="en-US" dirty="0"/>
          </a:p>
          <a:p>
            <a:pPr>
              <a:buNone/>
            </a:pPr>
            <a:r>
              <a:rPr lang="en-US" sz="3200" dirty="0" smtClean="0"/>
              <a:t>Bullying/harassment is ABUSE not conflict.</a:t>
            </a:r>
          </a:p>
          <a:p>
            <a:pPr>
              <a:buNone/>
            </a:pPr>
            <a:endParaRPr lang="en-US" dirty="0"/>
          </a:p>
          <a:p>
            <a:pPr>
              <a:buNone/>
            </a:pPr>
            <a:r>
              <a:rPr lang="en-US" dirty="0" smtClean="0"/>
              <a:t>Bullying/harassment should not be mediated.</a:t>
            </a:r>
          </a:p>
          <a:p>
            <a:pPr>
              <a:buNone/>
            </a:pPr>
            <a:r>
              <a:rPr lang="en-US" sz="2800" dirty="0" smtClean="0"/>
              <a:t>*When mediation tactics are used, it signals to the person bullied/harassed that they have done something wrong.  It implies they have something to apologize for or are in some way to blame for the behavior. (*It is appropriate to mediate the conflict if the victim requests mediation.)</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868362"/>
          </a:xfrm>
        </p:spPr>
        <p:txBody>
          <a:bodyPr>
            <a:normAutofit/>
          </a:bodyPr>
          <a:lstStyle/>
          <a:p>
            <a:r>
              <a:rPr lang="en-US" sz="3600" dirty="0" smtClean="0"/>
              <a:t>                      </a:t>
            </a:r>
            <a:r>
              <a:rPr lang="en-US" sz="4000" dirty="0" smtClean="0"/>
              <a:t> Warning Signs</a:t>
            </a:r>
            <a:endParaRPr lang="en-US" sz="4000" dirty="0"/>
          </a:p>
        </p:txBody>
      </p:sp>
      <p:sp>
        <p:nvSpPr>
          <p:cNvPr id="3" name="Content Placeholder 2"/>
          <p:cNvSpPr>
            <a:spLocks noGrp="1"/>
          </p:cNvSpPr>
          <p:nvPr>
            <p:ph idx="1"/>
          </p:nvPr>
        </p:nvSpPr>
        <p:spPr>
          <a:xfrm>
            <a:off x="533400" y="1143000"/>
            <a:ext cx="8153400" cy="5486400"/>
          </a:xfrm>
        </p:spPr>
        <p:txBody>
          <a:bodyPr>
            <a:normAutofit/>
          </a:bodyPr>
          <a:lstStyle/>
          <a:p>
            <a:pPr marL="514350" indent="-514350">
              <a:buAutoNum type="arabicPeriod"/>
            </a:pPr>
            <a:r>
              <a:rPr lang="en-US" dirty="0" smtClean="0"/>
              <a:t>Torn or damaged clothing</a:t>
            </a:r>
            <a:endParaRPr lang="en-US" sz="2800" dirty="0" smtClean="0"/>
          </a:p>
          <a:p>
            <a:pPr marL="514350" indent="-514350">
              <a:buAutoNum type="arabicPeriod"/>
            </a:pPr>
            <a:r>
              <a:rPr lang="en-US" sz="2800" dirty="0" smtClean="0"/>
              <a:t>Cuts, bruises, scratches</a:t>
            </a:r>
          </a:p>
          <a:p>
            <a:pPr marL="514350" indent="-514350">
              <a:buAutoNum type="arabicPeriod"/>
            </a:pPr>
            <a:r>
              <a:rPr lang="en-US" sz="2800" dirty="0" smtClean="0"/>
              <a:t>Few friends</a:t>
            </a:r>
          </a:p>
          <a:p>
            <a:pPr marL="514350" indent="-514350">
              <a:buAutoNum type="arabicPeriod"/>
            </a:pPr>
            <a:r>
              <a:rPr lang="en-US" sz="2800" dirty="0" smtClean="0"/>
              <a:t>Afraid to go to school</a:t>
            </a:r>
          </a:p>
          <a:p>
            <a:pPr marL="514350" indent="-514350">
              <a:buAutoNum type="arabicPeriod"/>
            </a:pPr>
            <a:r>
              <a:rPr lang="en-US" sz="2800" dirty="0" smtClean="0"/>
              <a:t>Takes long routes to or from school</a:t>
            </a:r>
          </a:p>
          <a:p>
            <a:pPr marL="514350" indent="-514350">
              <a:buAutoNum type="arabicPeriod"/>
            </a:pPr>
            <a:r>
              <a:rPr lang="en-US" sz="2800" dirty="0" smtClean="0"/>
              <a:t>Lost interest in school</a:t>
            </a:r>
          </a:p>
          <a:p>
            <a:pPr marL="514350" indent="-514350">
              <a:buAutoNum type="arabicPeriod"/>
            </a:pPr>
            <a:r>
              <a:rPr lang="en-US" sz="2800" dirty="0" smtClean="0"/>
              <a:t>Begins to do poorly in school</a:t>
            </a:r>
          </a:p>
          <a:p>
            <a:pPr marL="514350" indent="-514350">
              <a:buAutoNum type="arabicPeriod"/>
            </a:pPr>
            <a:r>
              <a:rPr lang="en-US" sz="2800" dirty="0" smtClean="0"/>
              <a:t>Sad, moody, depressed</a:t>
            </a:r>
          </a:p>
          <a:p>
            <a:pPr marL="514350" indent="-514350">
              <a:buAutoNum type="arabicPeriod"/>
            </a:pPr>
            <a:r>
              <a:rPr lang="en-US" sz="2800" dirty="0" smtClean="0"/>
              <a:t>Stomach aches, head aches, lack of sleep</a:t>
            </a:r>
          </a:p>
          <a:p>
            <a:pPr marL="514350" indent="-514350">
              <a:buAutoNum type="arabicPeriod"/>
            </a:pPr>
            <a:r>
              <a:rPr lang="en-US" sz="2800" dirty="0" smtClean="0"/>
              <a:t>Low self esteem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73162"/>
          </a:xfrm>
        </p:spPr>
        <p:txBody>
          <a:bodyPr>
            <a:noAutofit/>
          </a:bodyPr>
          <a:lstStyle/>
          <a:p>
            <a:r>
              <a:rPr lang="en-US" dirty="0" smtClean="0"/>
              <a:t>                   Prevention </a:t>
            </a:r>
            <a:endParaRPr lang="en-US" dirty="0"/>
          </a:p>
        </p:txBody>
      </p:sp>
      <p:sp>
        <p:nvSpPr>
          <p:cNvPr id="3" name="Content Placeholder 2"/>
          <p:cNvSpPr>
            <a:spLocks noGrp="1"/>
          </p:cNvSpPr>
          <p:nvPr>
            <p:ph idx="1"/>
          </p:nvPr>
        </p:nvSpPr>
        <p:spPr>
          <a:xfrm>
            <a:off x="152400" y="838200"/>
            <a:ext cx="8458200" cy="5867400"/>
          </a:xfrm>
        </p:spPr>
        <p:txBody>
          <a:bodyPr>
            <a:normAutofit/>
          </a:bodyPr>
          <a:lstStyle/>
          <a:p>
            <a:pPr>
              <a:buNone/>
            </a:pPr>
            <a:r>
              <a:rPr lang="en-US" sz="4000" dirty="0" smtClean="0"/>
              <a:t>            </a:t>
            </a:r>
          </a:p>
          <a:p>
            <a:pPr>
              <a:buNone/>
            </a:pPr>
            <a:r>
              <a:rPr lang="en-US" sz="4000" dirty="0"/>
              <a:t> </a:t>
            </a:r>
            <a:r>
              <a:rPr lang="en-US" sz="4000" dirty="0" smtClean="0"/>
              <a:t>         </a:t>
            </a:r>
          </a:p>
          <a:p>
            <a:pPr>
              <a:buNone/>
            </a:pPr>
            <a:endParaRPr lang="en-US" sz="4000" dirty="0"/>
          </a:p>
          <a:p>
            <a:pPr>
              <a:buNone/>
            </a:pPr>
            <a:r>
              <a:rPr lang="en-US" sz="4000"/>
              <a:t> </a:t>
            </a:r>
            <a:r>
              <a:rPr lang="en-US" sz="4000" smtClean="0"/>
              <a:t>        Policy,  Program,  Intervention</a:t>
            </a:r>
            <a:endParaRPr lang="en-US" sz="4000" dirty="0" smtClean="0"/>
          </a:p>
          <a:p>
            <a:pPr>
              <a:buNone/>
            </a:pPr>
            <a:endParaRPr lang="en-US" sz="4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73162"/>
          </a:xfrm>
        </p:spPr>
        <p:txBody>
          <a:bodyPr>
            <a:noAutofit/>
          </a:bodyPr>
          <a:lstStyle/>
          <a:p>
            <a:r>
              <a:rPr lang="en-US" dirty="0" smtClean="0"/>
              <a:t>                         Policy</a:t>
            </a:r>
            <a:endParaRPr lang="en-US" dirty="0"/>
          </a:p>
        </p:txBody>
      </p:sp>
      <p:sp>
        <p:nvSpPr>
          <p:cNvPr id="3" name="Content Placeholder 2"/>
          <p:cNvSpPr>
            <a:spLocks noGrp="1"/>
          </p:cNvSpPr>
          <p:nvPr>
            <p:ph idx="1"/>
          </p:nvPr>
        </p:nvSpPr>
        <p:spPr>
          <a:xfrm>
            <a:off x="152400" y="1371600"/>
            <a:ext cx="8458200" cy="5334000"/>
          </a:xfrm>
        </p:spPr>
        <p:txBody>
          <a:bodyPr>
            <a:normAutofit/>
          </a:bodyPr>
          <a:lstStyle/>
          <a:p>
            <a:pPr>
              <a:buNone/>
            </a:pPr>
            <a:r>
              <a:rPr lang="en-US" sz="4000" b="1" dirty="0" smtClean="0"/>
              <a:t>          </a:t>
            </a:r>
            <a:r>
              <a:rPr lang="en-US" sz="4400" dirty="0" smtClean="0"/>
              <a:t> </a:t>
            </a:r>
            <a:r>
              <a:rPr lang="en-US" sz="3200" dirty="0" smtClean="0"/>
              <a:t>“BULLYING and HARASSMENT</a:t>
            </a:r>
          </a:p>
          <a:p>
            <a:pPr>
              <a:buNone/>
            </a:pPr>
            <a:r>
              <a:rPr lang="en-US" sz="3200" dirty="0"/>
              <a:t>	</a:t>
            </a:r>
            <a:r>
              <a:rPr lang="en-US" sz="3200" dirty="0" smtClean="0"/>
              <a:t>		 ARE  UNACCEPTABLE”</a:t>
            </a:r>
          </a:p>
          <a:p>
            <a:pPr>
              <a:buNone/>
            </a:pPr>
            <a:endParaRPr lang="en-US" sz="3200" dirty="0" smtClean="0"/>
          </a:p>
          <a:p>
            <a:pPr>
              <a:buNone/>
            </a:pPr>
            <a:r>
              <a:rPr lang="en-US" sz="3200" dirty="0"/>
              <a:t> </a:t>
            </a:r>
            <a:r>
              <a:rPr lang="en-US" sz="3200" dirty="0" smtClean="0"/>
              <a:t>          Board Policy :  5517 Anti-Harassment</a:t>
            </a:r>
          </a:p>
          <a:p>
            <a:pPr>
              <a:buNone/>
            </a:pPr>
            <a:r>
              <a:rPr lang="en-US" sz="3200" dirty="0"/>
              <a:t> </a:t>
            </a:r>
            <a:r>
              <a:rPr lang="en-US" sz="3200" dirty="0" smtClean="0"/>
              <a:t>                                    5517.01 Bullying</a:t>
            </a:r>
          </a:p>
          <a:p>
            <a:pPr>
              <a:buNone/>
            </a:pPr>
            <a:endParaRPr lang="en-US" sz="3200" dirty="0" smtClean="0"/>
          </a:p>
          <a:p>
            <a:pPr>
              <a:buNone/>
            </a:pPr>
            <a:r>
              <a:rPr lang="en-US" sz="3200" dirty="0"/>
              <a:t> </a:t>
            </a:r>
            <a:r>
              <a:rPr lang="en-US" sz="3200" dirty="0" smtClean="0"/>
              <a:t>     </a:t>
            </a:r>
            <a:endParaRPr lang="en-US" sz="4800" dirty="0"/>
          </a:p>
        </p:txBody>
      </p:sp>
    </p:spTree>
    <p:extLst>
      <p:ext uri="{BB962C8B-B14F-4D97-AF65-F5344CB8AC3E}">
        <p14:creationId xmlns:p14="http://schemas.microsoft.com/office/powerpoint/2010/main" val="3523596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Complaints/Reporting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Any individual who believes a student has been or is the victim of discrimination, bullying, harassment, hazing, or similar conduct  should immediately report the situation to the building principal or designee (acting as the school-level nondiscrimination coordinator), the District Nondiscrimination Coordinator(s), or the Superintendent, and/or complete the School District’s Harassment, Intimidation and Bullying report form, which is available online at </a:t>
            </a:r>
            <a:r>
              <a:rPr lang="en-US" u="sng" dirty="0">
                <a:hlinkClick r:id="rId3"/>
              </a:rPr>
              <a:t>www.msddecatur.k12.in.us</a:t>
            </a:r>
            <a:r>
              <a:rPr lang="en-US" dirty="0"/>
              <a:t>.  </a:t>
            </a:r>
            <a:endParaRPr lang="en-US" dirty="0" smtClean="0"/>
          </a:p>
          <a:p>
            <a:endParaRPr lang="en-US" dirty="0"/>
          </a:p>
          <a:p>
            <a:r>
              <a:rPr lang="en-US" dirty="0" smtClean="0"/>
              <a:t>A </a:t>
            </a:r>
            <a:r>
              <a:rPr lang="en-US" dirty="0"/>
              <a:t>complaint may be filed by any student, parent, employee, or other individual with knowledge of the alleged conduct.  Any student may also report concerns to teachers and other school staff, who will be responsible for notifying the building principal or designee, acting as the school-level nondiscrimination coordinator, for review, investigation and action. </a:t>
            </a:r>
            <a:r>
              <a:rPr lang="en-US" dirty="0" smtClean="0"/>
              <a:t>  </a:t>
            </a:r>
            <a:endParaRPr lang="en-US" dirty="0"/>
          </a:p>
        </p:txBody>
      </p:sp>
    </p:spTree>
    <p:extLst>
      <p:ext uri="{BB962C8B-B14F-4D97-AF65-F5344CB8AC3E}">
        <p14:creationId xmlns:p14="http://schemas.microsoft.com/office/powerpoint/2010/main" val="1401603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239000" cy="1173162"/>
          </a:xfrm>
        </p:spPr>
        <p:txBody>
          <a:bodyPr>
            <a:normAutofit/>
          </a:bodyPr>
          <a:lstStyle/>
          <a:p>
            <a:r>
              <a:rPr lang="en-US" dirty="0" smtClean="0"/>
              <a:t>               Program </a:t>
            </a:r>
            <a:endParaRPr lang="en-US" dirty="0"/>
          </a:p>
        </p:txBody>
      </p:sp>
      <p:sp>
        <p:nvSpPr>
          <p:cNvPr id="3" name="Content Placeholder 2"/>
          <p:cNvSpPr>
            <a:spLocks noGrp="1"/>
          </p:cNvSpPr>
          <p:nvPr>
            <p:ph idx="1"/>
          </p:nvPr>
        </p:nvSpPr>
        <p:spPr>
          <a:xfrm>
            <a:off x="381000" y="1600200"/>
            <a:ext cx="8305800" cy="4953000"/>
          </a:xfrm>
        </p:spPr>
        <p:txBody>
          <a:bodyPr>
            <a:normAutofit lnSpcReduction="10000"/>
          </a:bodyPr>
          <a:lstStyle/>
          <a:p>
            <a:pPr marL="514350" indent="-514350">
              <a:buAutoNum type="arabicPeriod"/>
            </a:pPr>
            <a:r>
              <a:rPr lang="en-US" dirty="0" smtClean="0"/>
              <a:t>Anonymous Survey </a:t>
            </a:r>
            <a:r>
              <a:rPr lang="en-US" dirty="0"/>
              <a:t>	</a:t>
            </a:r>
            <a:r>
              <a:rPr lang="en-US" dirty="0" smtClean="0"/>
              <a:t>(Students let you know what is going on.)</a:t>
            </a:r>
          </a:p>
          <a:p>
            <a:pPr marL="514350" indent="-514350">
              <a:buAutoNum type="arabicPeriod" startAt="2"/>
            </a:pPr>
            <a:r>
              <a:rPr lang="en-US" dirty="0" smtClean="0"/>
              <a:t>Group formed to coordinate schools’ bullying prevention activities:  (School </a:t>
            </a:r>
            <a:r>
              <a:rPr lang="en-US" dirty="0"/>
              <a:t>S</a:t>
            </a:r>
            <a:r>
              <a:rPr lang="en-US" dirty="0" smtClean="0"/>
              <a:t>afety </a:t>
            </a:r>
            <a:r>
              <a:rPr lang="en-US" dirty="0"/>
              <a:t>C</a:t>
            </a:r>
            <a:r>
              <a:rPr lang="en-US" dirty="0" smtClean="0"/>
              <a:t>ommittee)</a:t>
            </a:r>
          </a:p>
          <a:p>
            <a:pPr marL="514350" indent="-514350">
              <a:buAutoNum type="arabicPeriod" startAt="2"/>
            </a:pPr>
            <a:r>
              <a:rPr lang="en-US" dirty="0" smtClean="0"/>
              <a:t>Training Staff</a:t>
            </a:r>
          </a:p>
          <a:p>
            <a:pPr marL="514350" indent="-514350">
              <a:buAutoNum type="arabicPeriod" startAt="2"/>
            </a:pPr>
            <a:r>
              <a:rPr lang="en-US" dirty="0" smtClean="0"/>
              <a:t>Establish and enforce school rules</a:t>
            </a:r>
          </a:p>
          <a:p>
            <a:pPr marL="514350" indent="-514350">
              <a:buAutoNum type="arabicPeriod" startAt="2"/>
            </a:pPr>
            <a:r>
              <a:rPr lang="en-US" dirty="0" smtClean="0"/>
              <a:t>Establish a reporting protocol (online, may be anonymous)</a:t>
            </a:r>
          </a:p>
          <a:p>
            <a:pPr marL="514350" indent="-514350">
              <a:buAutoNum type="arabicPeriod" startAt="2"/>
            </a:pPr>
            <a:r>
              <a:rPr lang="en-US" dirty="0" smtClean="0"/>
              <a:t>Communicate with parents</a:t>
            </a:r>
          </a:p>
          <a:p>
            <a:pPr marL="514350" indent="-514350">
              <a:buAutoNum type="arabicPeriod" startAt="2"/>
            </a:pPr>
            <a:r>
              <a:rPr lang="en-US" dirty="0" smtClean="0"/>
              <a:t>Find hot spots for bullying</a:t>
            </a:r>
          </a:p>
          <a:p>
            <a:pPr marL="514350" indent="-514350">
              <a:buAutoNum type="arabicPeriod" startAt="2"/>
            </a:pPr>
            <a:r>
              <a:rPr lang="en-US" dirty="0" smtClean="0"/>
              <a:t>Intervene when bullying occurs or when reported.</a:t>
            </a:r>
          </a:p>
          <a:p>
            <a:pPr marL="514350" indent="-514350">
              <a:buAutoNum type="arabicPeriod" startAt="2"/>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Goals</a:t>
            </a:r>
            <a:endParaRPr lang="en-US" dirty="0"/>
          </a:p>
        </p:txBody>
      </p:sp>
      <p:sp>
        <p:nvSpPr>
          <p:cNvPr id="3" name="Content Placeholder 2"/>
          <p:cNvSpPr>
            <a:spLocks noGrp="1"/>
          </p:cNvSpPr>
          <p:nvPr>
            <p:ph idx="1"/>
          </p:nvPr>
        </p:nvSpPr>
        <p:spPr>
          <a:xfrm>
            <a:off x="457200" y="1935480"/>
            <a:ext cx="8305800" cy="4693920"/>
          </a:xfrm>
        </p:spPr>
        <p:txBody>
          <a:bodyPr>
            <a:noAutofit/>
          </a:bodyPr>
          <a:lstStyle/>
          <a:p>
            <a:pPr lvl="0">
              <a:buClr>
                <a:srgbClr val="0BD0D9"/>
              </a:buClr>
            </a:pPr>
            <a:r>
              <a:rPr lang="en-US" sz="3200" dirty="0" smtClean="0"/>
              <a:t>1.  </a:t>
            </a:r>
            <a:r>
              <a:rPr lang="en-US" sz="3200" dirty="0" smtClean="0">
                <a:solidFill>
                  <a:prstClr val="black"/>
                </a:solidFill>
              </a:rPr>
              <a:t> </a:t>
            </a:r>
            <a:r>
              <a:rPr lang="en-US" sz="3200" dirty="0">
                <a:solidFill>
                  <a:prstClr val="black"/>
                </a:solidFill>
              </a:rPr>
              <a:t>Review definitions of bullying and harassment</a:t>
            </a:r>
            <a:r>
              <a:rPr lang="en-US" sz="3200" dirty="0" smtClean="0">
                <a:solidFill>
                  <a:prstClr val="black"/>
                </a:solidFill>
              </a:rPr>
              <a:t>.</a:t>
            </a:r>
          </a:p>
          <a:p>
            <a:r>
              <a:rPr lang="en-US" sz="3200" dirty="0" smtClean="0"/>
              <a:t>2.  Understand District revised Policies through review and discussion.</a:t>
            </a:r>
          </a:p>
          <a:p>
            <a:r>
              <a:rPr lang="en-US" sz="3200" dirty="0" smtClean="0"/>
              <a:t>3.  Identify strategies for intervention through group discussion and sharing.</a:t>
            </a:r>
          </a:p>
          <a:p>
            <a:pPr marL="0" indent="0">
              <a:buNone/>
            </a:pPr>
            <a:endParaRPr lang="en-US" sz="3200" dirty="0"/>
          </a:p>
        </p:txBody>
      </p:sp>
    </p:spTree>
    <p:extLst>
      <p:ext uri="{BB962C8B-B14F-4D97-AF65-F5344CB8AC3E}">
        <p14:creationId xmlns:p14="http://schemas.microsoft.com/office/powerpoint/2010/main" val="385206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020762"/>
          </a:xfrm>
        </p:spPr>
        <p:txBody>
          <a:bodyPr>
            <a:normAutofit/>
          </a:bodyPr>
          <a:lstStyle/>
          <a:p>
            <a:r>
              <a:rPr lang="en-US" dirty="0" smtClean="0"/>
              <a:t>              Intervention </a:t>
            </a:r>
            <a:endParaRPr lang="en-US" dirty="0"/>
          </a:p>
        </p:txBody>
      </p:sp>
      <p:sp>
        <p:nvSpPr>
          <p:cNvPr id="3" name="Content Placeholder 2"/>
          <p:cNvSpPr>
            <a:spLocks noGrp="1"/>
          </p:cNvSpPr>
          <p:nvPr>
            <p:ph idx="1"/>
          </p:nvPr>
        </p:nvSpPr>
        <p:spPr>
          <a:xfrm>
            <a:off x="0" y="1219200"/>
            <a:ext cx="8686800" cy="5638800"/>
          </a:xfrm>
        </p:spPr>
        <p:txBody>
          <a:bodyPr>
            <a:normAutofit fontScale="92500" lnSpcReduction="10000"/>
          </a:bodyPr>
          <a:lstStyle/>
          <a:p>
            <a:r>
              <a:rPr lang="en-US" sz="2800" dirty="0" smtClean="0"/>
              <a:t>1.  Stop it </a:t>
            </a:r>
          </a:p>
          <a:p>
            <a:r>
              <a:rPr lang="en-US" sz="2800" dirty="0" smtClean="0"/>
              <a:t>2. Make appropriate eye contact</a:t>
            </a:r>
          </a:p>
          <a:p>
            <a:r>
              <a:rPr lang="en-US" sz="2800" dirty="0"/>
              <a:t>3</a:t>
            </a:r>
            <a:r>
              <a:rPr lang="en-US" sz="2800" dirty="0" smtClean="0"/>
              <a:t>. Don’t ask the reason for bullying</a:t>
            </a:r>
          </a:p>
          <a:p>
            <a:r>
              <a:rPr lang="en-US" sz="2800" dirty="0" smtClean="0"/>
              <a:t>4. Use matter of fact tone of voice</a:t>
            </a:r>
          </a:p>
          <a:p>
            <a:r>
              <a:rPr lang="en-US" sz="2800" dirty="0"/>
              <a:t>5</a:t>
            </a:r>
            <a:r>
              <a:rPr lang="en-US" sz="2800" dirty="0" smtClean="0"/>
              <a:t>. Let students know it is unacceptable</a:t>
            </a:r>
          </a:p>
          <a:p>
            <a:r>
              <a:rPr lang="en-US" sz="2800" dirty="0"/>
              <a:t>6</a:t>
            </a:r>
            <a:r>
              <a:rPr lang="en-US" sz="2800" dirty="0" smtClean="0"/>
              <a:t>. Do not be over protective (see child alone later)</a:t>
            </a:r>
          </a:p>
          <a:p>
            <a:r>
              <a:rPr lang="en-US" sz="2800" dirty="0"/>
              <a:t>7</a:t>
            </a:r>
            <a:r>
              <a:rPr lang="en-US" sz="2800" dirty="0" smtClean="0"/>
              <a:t>. Immediate consequences if possible.</a:t>
            </a:r>
          </a:p>
          <a:p>
            <a:r>
              <a:rPr lang="en-US" sz="2800" dirty="0"/>
              <a:t>8</a:t>
            </a:r>
            <a:r>
              <a:rPr lang="en-US" sz="2800" dirty="0" smtClean="0"/>
              <a:t>. Do not make bully apologize to the victim</a:t>
            </a:r>
          </a:p>
          <a:p>
            <a:r>
              <a:rPr lang="en-US" sz="2800" dirty="0"/>
              <a:t>9</a:t>
            </a:r>
            <a:r>
              <a:rPr lang="en-US" sz="2800" dirty="0" smtClean="0"/>
              <a:t>. Notify colleagues in the building who interact with </a:t>
            </a:r>
            <a:endParaRPr lang="en-US" sz="2800" dirty="0"/>
          </a:p>
          <a:p>
            <a:pPr marL="0" indent="0">
              <a:buNone/>
            </a:pPr>
            <a:r>
              <a:rPr lang="en-US" sz="2800" dirty="0"/>
              <a:t> </a:t>
            </a:r>
            <a:r>
              <a:rPr lang="en-US" sz="2800" dirty="0" smtClean="0"/>
              <a:t>        these students.</a:t>
            </a:r>
          </a:p>
          <a:p>
            <a:r>
              <a:rPr lang="en-US" sz="2800" dirty="0" smtClean="0"/>
              <a:t>10.  Do not make students meet and work it out.</a:t>
            </a:r>
          </a:p>
          <a:p>
            <a:pPr>
              <a:buNone/>
            </a:pPr>
            <a:r>
              <a:rPr lang="en-US" sz="2800" dirty="0" smtClean="0"/>
              <a:t>           (This is abuse, not conflict.)</a:t>
            </a:r>
          </a:p>
          <a:p>
            <a:endParaRPr lang="en-US" sz="2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73162"/>
          </a:xfrm>
        </p:spPr>
        <p:txBody>
          <a:bodyPr>
            <a:normAutofit fontScale="90000"/>
          </a:bodyPr>
          <a:lstStyle/>
          <a:p>
            <a:r>
              <a:rPr lang="en-US" dirty="0" smtClean="0"/>
              <a:t>Intervention for the Child Bullied</a:t>
            </a:r>
            <a:endParaRPr lang="en-US" dirty="0"/>
          </a:p>
        </p:txBody>
      </p:sp>
      <p:sp>
        <p:nvSpPr>
          <p:cNvPr id="3" name="Content Placeholder 2"/>
          <p:cNvSpPr>
            <a:spLocks noGrp="1"/>
          </p:cNvSpPr>
          <p:nvPr>
            <p:ph idx="1"/>
          </p:nvPr>
        </p:nvSpPr>
        <p:spPr>
          <a:xfrm>
            <a:off x="609600" y="1447800"/>
            <a:ext cx="8077200" cy="5181600"/>
          </a:xfrm>
        </p:spPr>
        <p:txBody>
          <a:bodyPr>
            <a:normAutofit fontScale="92500"/>
          </a:bodyPr>
          <a:lstStyle/>
          <a:p>
            <a:pPr marL="514350" indent="-514350">
              <a:buAutoNum type="arabicPeriod"/>
            </a:pPr>
            <a:r>
              <a:rPr lang="en-US" sz="3600" dirty="0" smtClean="0"/>
              <a:t>Comfort privately</a:t>
            </a:r>
          </a:p>
          <a:p>
            <a:pPr marL="514350" indent="-514350">
              <a:buAutoNum type="arabicPeriod"/>
            </a:pPr>
            <a:r>
              <a:rPr lang="en-US" sz="3600" dirty="0" smtClean="0"/>
              <a:t>Spend time with that student-how pervasive has this bullying been?</a:t>
            </a:r>
          </a:p>
          <a:p>
            <a:pPr marL="514350" indent="-514350">
              <a:buAutoNum type="arabicPeriod"/>
            </a:pPr>
            <a:r>
              <a:rPr lang="en-US" sz="3600" dirty="0" smtClean="0"/>
              <a:t>Other colleagues may talk to the child</a:t>
            </a:r>
          </a:p>
          <a:p>
            <a:pPr marL="514350" indent="-514350">
              <a:buAutoNum type="arabicPeriod"/>
            </a:pPr>
            <a:r>
              <a:rPr lang="en-US" sz="3600" dirty="0" smtClean="0"/>
              <a:t>Help the child make friends.</a:t>
            </a:r>
          </a:p>
          <a:p>
            <a:pPr marL="514350" indent="-514350">
              <a:buAutoNum type="arabicPeriod"/>
            </a:pPr>
            <a:r>
              <a:rPr lang="en-US" sz="3600" dirty="0" smtClean="0"/>
              <a:t>Work with the parents on how to deal with it.</a:t>
            </a:r>
          </a:p>
          <a:p>
            <a:pPr marL="514350" indent="-514350">
              <a:buAutoNum type="arabicPeriod"/>
            </a:pPr>
            <a:r>
              <a:rPr lang="en-US" sz="3600" dirty="0" smtClean="0"/>
              <a:t>Mental health referral may be necessary</a:t>
            </a:r>
            <a:r>
              <a:rPr lang="en-US"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Remediation of the Bully</a:t>
            </a:r>
            <a:br>
              <a:rPr lang="en-US" dirty="0" smtClean="0"/>
            </a:br>
            <a:r>
              <a:rPr lang="en-US" sz="3100" dirty="0" smtClean="0"/>
              <a:t>(Goal is not to discipline but is to stop the behavior)</a:t>
            </a:r>
            <a:endParaRPr lang="en-US" sz="3100"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Educate, teach appropriate behavior</a:t>
            </a:r>
          </a:p>
          <a:p>
            <a:pPr marL="514350" indent="-514350">
              <a:buNone/>
            </a:pPr>
            <a:r>
              <a:rPr lang="en-US" dirty="0" smtClean="0"/>
              <a:t>       a. work with  bullies on skills to change behavior. Bullying will not go away until we change the behavior of the bully.</a:t>
            </a:r>
          </a:p>
          <a:p>
            <a:pPr marL="514350" indent="-514350">
              <a:buNone/>
            </a:pPr>
            <a:r>
              <a:rPr lang="en-US" dirty="0" smtClean="0"/>
              <a:t>       b. communicate that behavior will not be tolerated</a:t>
            </a:r>
          </a:p>
          <a:p>
            <a:pPr marL="514350" indent="-514350">
              <a:buNone/>
            </a:pPr>
            <a:r>
              <a:rPr lang="en-US" dirty="0" smtClean="0"/>
              <a:t>       c. involve parents</a:t>
            </a:r>
          </a:p>
          <a:p>
            <a:pPr marL="514350" indent="-514350">
              <a:buAutoNum type="arabicPeriod" startAt="2"/>
            </a:pPr>
            <a:r>
              <a:rPr lang="en-US" dirty="0" smtClean="0"/>
              <a:t>Take away privileges</a:t>
            </a:r>
          </a:p>
          <a:p>
            <a:pPr marL="514350" indent="-514350">
              <a:buAutoNum type="arabicPeriod" startAt="2"/>
            </a:pPr>
            <a:r>
              <a:rPr lang="en-US" dirty="0" smtClean="0"/>
              <a:t>In school suspension</a:t>
            </a:r>
          </a:p>
          <a:p>
            <a:pPr marL="514350" indent="-514350">
              <a:buNone/>
            </a:pPr>
            <a:r>
              <a:rPr lang="en-US" dirty="0" smtClean="0"/>
              <a:t>4.    Last resort should be suspension and expulsion </a:t>
            </a:r>
          </a:p>
          <a:p>
            <a:pPr>
              <a:buNone/>
            </a:pPr>
            <a:r>
              <a:rPr lang="en-US" dirty="0"/>
              <a:t> </a:t>
            </a:r>
            <a:r>
              <a:rPr lang="en-US" dirty="0" smtClean="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lstStyle/>
          <a:p>
            <a:r>
              <a:rPr lang="en-US" dirty="0" smtClean="0"/>
              <a:t>Investigate all reports of bullying</a:t>
            </a:r>
          </a:p>
          <a:p>
            <a:r>
              <a:rPr lang="en-US" dirty="0" smtClean="0"/>
              <a:t>Communicate with parents</a:t>
            </a:r>
          </a:p>
          <a:p>
            <a:r>
              <a:rPr lang="en-US" dirty="0" smtClean="0"/>
              <a:t>Is a counseling referral appropriate for both parties?</a:t>
            </a:r>
          </a:p>
          <a:p>
            <a:r>
              <a:rPr lang="en-US" dirty="0" smtClean="0"/>
              <a:t>Follow up with principal and teachers</a:t>
            </a:r>
          </a:p>
          <a:p>
            <a:r>
              <a:rPr lang="en-US" dirty="0" smtClean="0"/>
              <a:t>Document, document, document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Group Work</a:t>
            </a:r>
            <a:endParaRPr lang="en-US" dirty="0"/>
          </a:p>
        </p:txBody>
      </p:sp>
      <p:sp>
        <p:nvSpPr>
          <p:cNvPr id="3" name="Content Placeholder 2"/>
          <p:cNvSpPr>
            <a:spLocks noGrp="1"/>
          </p:cNvSpPr>
          <p:nvPr>
            <p:ph idx="1"/>
          </p:nvPr>
        </p:nvSpPr>
        <p:spPr/>
        <p:txBody>
          <a:bodyPr/>
          <a:lstStyle/>
          <a:p>
            <a:pPr marL="0" indent="0">
              <a:buNone/>
            </a:pPr>
            <a:r>
              <a:rPr lang="en-US" dirty="0" smtClean="0"/>
              <a:t>In vertical teams discuss real bullying/harassment situations encountered during the 2013-14 school year.</a:t>
            </a:r>
          </a:p>
          <a:p>
            <a:pPr marL="0" indent="0">
              <a:buNone/>
            </a:pPr>
            <a:endParaRPr lang="en-US" dirty="0"/>
          </a:p>
          <a:p>
            <a:pPr marL="0" indent="0">
              <a:buNone/>
            </a:pPr>
            <a:r>
              <a:rPr lang="en-US" dirty="0" smtClean="0"/>
              <a:t>On chart paper, describe interventions you used or would consider using to support the bullied or to remediate the bully. (Goal of this activity is to brainstorm various interventions)</a:t>
            </a:r>
          </a:p>
          <a:p>
            <a:pPr marL="0" indent="0">
              <a:buNone/>
            </a:pPr>
            <a:endParaRPr lang="en-US" dirty="0"/>
          </a:p>
          <a:p>
            <a:pPr marL="0" indent="0">
              <a:buNone/>
            </a:pPr>
            <a:r>
              <a:rPr lang="en-US" dirty="0" smtClean="0"/>
              <a:t>Groups report out suggested interventions to the larger group.</a:t>
            </a:r>
            <a:endParaRPr lang="en-US" dirty="0"/>
          </a:p>
        </p:txBody>
      </p:sp>
    </p:spTree>
    <p:extLst>
      <p:ext uri="{BB962C8B-B14F-4D97-AF65-F5344CB8AC3E}">
        <p14:creationId xmlns:p14="http://schemas.microsoft.com/office/powerpoint/2010/main" val="3009237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57200"/>
            <a:ext cx="8229600" cy="1066800"/>
          </a:xfrm>
        </p:spPr>
        <p:txBody>
          <a:bodyPr/>
          <a:lstStyle/>
          <a:p>
            <a:r>
              <a:rPr lang="en-US" dirty="0" smtClean="0"/>
              <a:t>Resources</a:t>
            </a:r>
            <a:endParaRPr lang="en-US" dirty="0"/>
          </a:p>
        </p:txBody>
      </p:sp>
      <p:sp>
        <p:nvSpPr>
          <p:cNvPr id="8" name="Content Placeholder 7"/>
          <p:cNvSpPr>
            <a:spLocks noGrp="1"/>
          </p:cNvSpPr>
          <p:nvPr>
            <p:ph idx="1"/>
          </p:nvPr>
        </p:nvSpPr>
        <p:spPr>
          <a:xfrm>
            <a:off x="457200" y="1371600"/>
            <a:ext cx="8229600" cy="5202936"/>
          </a:xfrm>
        </p:spPr>
        <p:txBody>
          <a:bodyPr>
            <a:normAutofit lnSpcReduction="10000"/>
          </a:bodyPr>
          <a:lstStyle/>
          <a:p>
            <a:r>
              <a:rPr lang="en-US" sz="2400" dirty="0" smtClean="0">
                <a:latin typeface="+mj-lt"/>
              </a:rPr>
              <a:t>Stop </a:t>
            </a:r>
            <a:r>
              <a:rPr lang="en-US" sz="2400" dirty="0" err="1" smtClean="0">
                <a:latin typeface="+mj-lt"/>
              </a:rPr>
              <a:t>Bullying.gov</a:t>
            </a:r>
            <a:endParaRPr lang="en-US" sz="2400" dirty="0" smtClean="0">
              <a:latin typeface="+mj-lt"/>
            </a:endParaRPr>
          </a:p>
          <a:p>
            <a:pPr lvl="1"/>
            <a:r>
              <a:rPr lang="en-US" sz="2400" dirty="0">
                <a:latin typeface="+mj-lt"/>
                <a:hlinkClick r:id="rId3"/>
              </a:rPr>
              <a:t>http://www.stopbullying.gov</a:t>
            </a:r>
            <a:r>
              <a:rPr lang="en-US" sz="2400" dirty="0" smtClean="0">
                <a:latin typeface="+mj-lt"/>
                <a:hlinkClick r:id="rId3"/>
              </a:rPr>
              <a:t>/</a:t>
            </a:r>
            <a:endParaRPr lang="en-US" sz="2400" dirty="0" smtClean="0">
              <a:latin typeface="+mj-lt"/>
            </a:endParaRPr>
          </a:p>
          <a:p>
            <a:r>
              <a:rPr lang="en-US" sz="2400" i="1" dirty="0" smtClean="0">
                <a:latin typeface="+mj-lt"/>
              </a:rPr>
              <a:t>Let’s Get Real </a:t>
            </a:r>
            <a:r>
              <a:rPr lang="en-US" sz="2400" dirty="0" smtClean="0">
                <a:latin typeface="+mj-lt"/>
              </a:rPr>
              <a:t>video</a:t>
            </a:r>
          </a:p>
          <a:p>
            <a:pPr lvl="1"/>
            <a:r>
              <a:rPr lang="en-US" sz="2400" dirty="0" smtClean="0">
                <a:latin typeface="+mj-lt"/>
                <a:hlinkClick r:id="rId4"/>
              </a:rPr>
              <a:t>http</a:t>
            </a:r>
            <a:r>
              <a:rPr lang="en-US" sz="2400" dirty="0">
                <a:latin typeface="+mj-lt"/>
                <a:hlinkClick r:id="rId4"/>
              </a:rPr>
              <a:t>://</a:t>
            </a:r>
            <a:r>
              <a:rPr lang="en-US" sz="2400" dirty="0" smtClean="0">
                <a:latin typeface="+mj-lt"/>
                <a:hlinkClick r:id="rId4"/>
              </a:rPr>
              <a:t>groundspark.org/our-films-and-campaigns/lets-get-real/lgr_clips</a:t>
            </a:r>
            <a:endParaRPr lang="en-US" sz="2400" dirty="0">
              <a:latin typeface="+mj-lt"/>
            </a:endParaRPr>
          </a:p>
          <a:p>
            <a:r>
              <a:rPr lang="en-US" sz="2400" dirty="0" smtClean="0">
                <a:latin typeface="+mj-lt"/>
              </a:rPr>
              <a:t>U.S. Department of Justice, Civil Rights Division, Educational Opportunities Section:</a:t>
            </a:r>
          </a:p>
          <a:p>
            <a:pPr lvl="1"/>
            <a:r>
              <a:rPr lang="en-US" sz="2400" dirty="0" smtClean="0">
                <a:latin typeface="+mj-lt"/>
                <a:hlinkClick r:id="rId5"/>
              </a:rPr>
              <a:t>http://www.justice.gov/crt/about/edu/</a:t>
            </a:r>
            <a:endParaRPr lang="en-US" sz="2400" dirty="0" smtClean="0">
              <a:latin typeface="+mj-lt"/>
            </a:endParaRPr>
          </a:p>
          <a:p>
            <a:r>
              <a:rPr lang="en-US" sz="2400" dirty="0" smtClean="0">
                <a:latin typeface="+mj-lt"/>
              </a:rPr>
              <a:t>U.S. Department of Education, Office for Civil Rights:</a:t>
            </a:r>
          </a:p>
          <a:p>
            <a:pPr lvl="1"/>
            <a:r>
              <a:rPr lang="en-US" sz="2400" dirty="0" smtClean="0">
                <a:latin typeface="+mj-lt"/>
                <a:hlinkClick r:id="rId6"/>
              </a:rPr>
              <a:t>http://www2.ed.gov/about/offices/list/ocr/index.html</a:t>
            </a:r>
            <a:endParaRPr lang="en-US" sz="2400" dirty="0" smtClean="0">
              <a:latin typeface="+mj-lt"/>
            </a:endParaRPr>
          </a:p>
          <a:p>
            <a:r>
              <a:rPr lang="en-US" sz="2400" dirty="0" smtClean="0">
                <a:latin typeface="+mj-lt"/>
              </a:rPr>
              <a:t>OCR Dear Colleague Letter on Bullying and Harassment:</a:t>
            </a:r>
          </a:p>
          <a:p>
            <a:pPr lvl="1"/>
            <a:r>
              <a:rPr lang="en-US" sz="2400" dirty="0" smtClean="0">
                <a:latin typeface="+mj-lt"/>
                <a:hlinkClick r:id="rId7"/>
              </a:rPr>
              <a:t>http://www2.ed.gov/about/offices/list/ocr/letters/colleague-201010.html</a:t>
            </a:r>
            <a:endParaRPr lang="en-US" sz="2400" dirty="0" smtClean="0">
              <a:latin typeface="+mj-lt"/>
            </a:endParaRPr>
          </a:p>
          <a:p>
            <a:endParaRPr lang="en-US" sz="2400" dirty="0">
              <a:latin typeface="+mj-lt"/>
            </a:endParaRPr>
          </a:p>
          <a:p>
            <a:pPr marL="0" indent="0">
              <a:spcBef>
                <a:spcPts val="0"/>
              </a:spcBef>
              <a:buClrTx/>
              <a:buNone/>
              <a:defRPr/>
            </a:pPr>
            <a:endParaRPr lang="en-US" sz="2400" dirty="0"/>
          </a:p>
          <a:p>
            <a:pPr lvl="1"/>
            <a:endParaRPr lang="en-US" dirty="0" smtClean="0"/>
          </a:p>
        </p:txBody>
      </p:sp>
      <p:sp>
        <p:nvSpPr>
          <p:cNvPr id="2" name="TextBox 1"/>
          <p:cNvSpPr txBox="1"/>
          <p:nvPr/>
        </p:nvSpPr>
        <p:spPr>
          <a:xfrm>
            <a:off x="3124200" y="6248400"/>
            <a:ext cx="48006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2584321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57200"/>
            <a:ext cx="8229600" cy="1066800"/>
          </a:xfrm>
        </p:spPr>
        <p:txBody>
          <a:bodyPr/>
          <a:lstStyle/>
          <a:p>
            <a:r>
              <a:rPr lang="en-US" dirty="0" smtClean="0"/>
              <a:t>Resources</a:t>
            </a:r>
            <a:endParaRPr lang="en-US" dirty="0"/>
          </a:p>
        </p:txBody>
      </p:sp>
      <p:sp>
        <p:nvSpPr>
          <p:cNvPr id="8" name="Content Placeholder 7"/>
          <p:cNvSpPr>
            <a:spLocks noGrp="1"/>
          </p:cNvSpPr>
          <p:nvPr>
            <p:ph idx="1"/>
          </p:nvPr>
        </p:nvSpPr>
        <p:spPr>
          <a:xfrm>
            <a:off x="457200" y="1371600"/>
            <a:ext cx="8229600" cy="5202936"/>
          </a:xfrm>
        </p:spPr>
        <p:txBody>
          <a:bodyPr>
            <a:normAutofit/>
          </a:bodyPr>
          <a:lstStyle/>
          <a:p>
            <a:r>
              <a:rPr lang="en-US" sz="2400" dirty="0" smtClean="0">
                <a:latin typeface="+mj-lt"/>
              </a:rPr>
              <a:t>Webinar (archived): </a:t>
            </a:r>
            <a:r>
              <a:rPr lang="en-US" sz="2400" dirty="0"/>
              <a:t>Bullying and Civil Rights: An Overview of School Districts’ Federal Obligation to Respond to Harassment:</a:t>
            </a:r>
          </a:p>
          <a:p>
            <a:pPr lvl="1"/>
            <a:r>
              <a:rPr lang="en-US" sz="2400" dirty="0">
                <a:hlinkClick r:id="rId3"/>
              </a:rPr>
              <a:t>https://www.nttac.org/index.cfm</a:t>
            </a:r>
            <a:r>
              <a:rPr lang="en-US" sz="2400" dirty="0" smtClean="0">
                <a:hlinkClick r:id="rId3"/>
              </a:rPr>
              <a:t>?event</a:t>
            </a:r>
            <a:r>
              <a:rPr lang="en-US" sz="2400" dirty="0">
                <a:hlinkClick r:id="rId3"/>
              </a:rPr>
              <a:t>=trainingCenter.traininginfo&amp;eventID</a:t>
            </a:r>
            <a:r>
              <a:rPr lang="en-US" sz="2400" dirty="0" smtClean="0">
                <a:hlinkClick r:id="rId3"/>
              </a:rPr>
              <a:t>=8&amp;from=training&amp;dtab=1</a:t>
            </a:r>
            <a:endParaRPr lang="en-US" sz="2400" dirty="0" smtClean="0"/>
          </a:p>
          <a:p>
            <a:r>
              <a:rPr lang="en-US" sz="2400" dirty="0" smtClean="0">
                <a:latin typeface="+mj-lt"/>
              </a:rPr>
              <a:t>Webinar (archived): Bullying Intervention: What Works:</a:t>
            </a:r>
          </a:p>
          <a:p>
            <a:pPr lvl="1"/>
            <a:r>
              <a:rPr lang="en-US" sz="2400" dirty="0" smtClean="0">
                <a:latin typeface="+mj-lt"/>
                <a:hlinkClick r:id="rId4"/>
              </a:rPr>
              <a:t>https://www.nttac.org/index.cfm?event=trainingCenter.traininginfo&amp;eventID=9&amp;from=training&amp;dtab=1</a:t>
            </a:r>
            <a:endParaRPr lang="en-US" sz="2400" dirty="0" smtClean="0">
              <a:latin typeface="+mj-lt"/>
            </a:endParaRPr>
          </a:p>
          <a:p>
            <a:pPr lvl="1"/>
            <a:endParaRPr lang="en-US" sz="2400" dirty="0" smtClean="0">
              <a:latin typeface="+mj-lt"/>
            </a:endParaRPr>
          </a:p>
          <a:p>
            <a:pPr marL="0" indent="0">
              <a:spcBef>
                <a:spcPts val="0"/>
              </a:spcBef>
              <a:buClrTx/>
              <a:buNone/>
              <a:defRPr/>
            </a:pPr>
            <a:endParaRPr lang="en-US" sz="2400" dirty="0"/>
          </a:p>
          <a:p>
            <a:pPr marL="411480" lvl="1" indent="0">
              <a:buNone/>
            </a:pPr>
            <a:endParaRPr lang="en-US" dirty="0" smtClean="0"/>
          </a:p>
        </p:txBody>
      </p:sp>
      <p:sp>
        <p:nvSpPr>
          <p:cNvPr id="2" name="TextBox 1"/>
          <p:cNvSpPr txBox="1"/>
          <p:nvPr/>
        </p:nvSpPr>
        <p:spPr>
          <a:xfrm>
            <a:off x="3124200" y="6248400"/>
            <a:ext cx="48006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1118416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6400800"/>
          </a:xfrm>
        </p:spPr>
        <p:txBody>
          <a:bodyPr>
            <a:normAutofit/>
          </a:bodyPr>
          <a:lstStyle/>
          <a:p>
            <a:pPr marL="109728" indent="0">
              <a:buNone/>
            </a:pPr>
            <a:r>
              <a:rPr lang="en-US" sz="4000" dirty="0" smtClean="0">
                <a:solidFill>
                  <a:schemeClr val="tx2"/>
                </a:solidFill>
                <a:latin typeface="+mj-lt"/>
              </a:rPr>
              <a:t>Bullying involves—</a:t>
            </a:r>
          </a:p>
          <a:p>
            <a:pPr marL="109728" indent="0">
              <a:buNone/>
            </a:pPr>
            <a:r>
              <a:rPr lang="en-US" sz="2000" i="1" dirty="0" smtClean="0">
                <a:solidFill>
                  <a:schemeClr val="tx2"/>
                </a:solidFill>
                <a:latin typeface="+mj-lt"/>
              </a:rPr>
              <a:t>unwanted, aggressive, targeted behavior among school aged children. It involves a real or perceived power imbalance and the behavior is repeated, or has the potential to be repeated, over time.</a:t>
            </a:r>
            <a:endParaRPr lang="en-US" sz="3200" dirty="0">
              <a:latin typeface="+mj-lt"/>
            </a:endParaRPr>
          </a:p>
          <a:p>
            <a:pPr marL="109728" indent="0">
              <a:buNone/>
            </a:pPr>
            <a:endParaRPr lang="en-US" sz="4400" dirty="0" smtClean="0">
              <a:solidFill>
                <a:srgbClr val="C7C7CA"/>
              </a:solidFill>
              <a:latin typeface="Arial"/>
              <a:ea typeface="+mj-ea"/>
              <a:cs typeface="+mj-cs"/>
            </a:endParaRPr>
          </a:p>
          <a:p>
            <a:pPr marL="109728" indent="0">
              <a:buNone/>
            </a:pPr>
            <a:endParaRPr lang="en-US" sz="4400" dirty="0" smtClean="0">
              <a:solidFill>
                <a:srgbClr val="C7C7CA"/>
              </a:solidFill>
              <a:latin typeface="Arial"/>
              <a:ea typeface="+mj-ea"/>
              <a:cs typeface="+mj-cs"/>
            </a:endParaRPr>
          </a:p>
          <a:p>
            <a:pPr marL="109728" indent="0">
              <a:buNone/>
            </a:pPr>
            <a:endParaRPr lang="en-US" sz="4400" dirty="0" smtClean="0">
              <a:solidFill>
                <a:srgbClr val="C7C7CA"/>
              </a:solidFill>
              <a:latin typeface="Arial"/>
              <a:ea typeface="+mj-ea"/>
              <a:cs typeface="+mj-cs"/>
            </a:endParaRPr>
          </a:p>
          <a:p>
            <a:pPr marL="109728" indent="0">
              <a:buNone/>
            </a:pPr>
            <a:r>
              <a:rPr lang="en-US" sz="4000" dirty="0" smtClean="0">
                <a:latin typeface="Arial"/>
                <a:ea typeface="+mj-ea"/>
                <a:cs typeface="+mj-cs"/>
              </a:rPr>
              <a:t>Harassment involves—</a:t>
            </a:r>
          </a:p>
          <a:p>
            <a:pPr>
              <a:buNone/>
            </a:pPr>
            <a:r>
              <a:rPr lang="en-US" sz="2000" i="1" dirty="0" smtClean="0">
                <a:latin typeface="+mj-lt"/>
              </a:rPr>
              <a:t>unwelcome conduct directed to a person or group of persons based on</a:t>
            </a:r>
          </a:p>
          <a:p>
            <a:pPr>
              <a:buNone/>
            </a:pPr>
            <a:r>
              <a:rPr lang="en-US" sz="2000" i="1" dirty="0" smtClean="0">
                <a:latin typeface="+mj-lt"/>
              </a:rPr>
              <a:t>the actual or perceived membership in a protected class of a person, the</a:t>
            </a:r>
          </a:p>
          <a:p>
            <a:pPr>
              <a:buNone/>
            </a:pPr>
            <a:r>
              <a:rPr lang="en-US" sz="2000" i="1" dirty="0" smtClean="0">
                <a:latin typeface="+mj-lt"/>
              </a:rPr>
              <a:t>person’s family, or individuals with whom the person associates.</a:t>
            </a:r>
          </a:p>
          <a:p>
            <a:pPr marL="109728" indent="0">
              <a:buNone/>
            </a:pPr>
            <a:endParaRPr lang="en-US" sz="2000" dirty="0"/>
          </a:p>
        </p:txBody>
      </p:sp>
      <p:graphicFrame>
        <p:nvGraphicFramePr>
          <p:cNvPr id="4" name="Diagram 3"/>
          <p:cNvGraphicFramePr/>
          <p:nvPr>
            <p:extLst>
              <p:ext uri="{D42A27DB-BD31-4B8C-83A1-F6EECF244321}">
                <p14:modId xmlns:p14="http://schemas.microsoft.com/office/powerpoint/2010/main" val="2452091183"/>
              </p:ext>
            </p:extLst>
          </p:nvPr>
        </p:nvGraphicFramePr>
        <p:xfrm>
          <a:off x="533400" y="2209800"/>
          <a:ext cx="8077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20040" y="6169374"/>
            <a:ext cx="2667000" cy="584775"/>
          </a:xfrm>
          <a:prstGeom prst="rect">
            <a:avLst/>
          </a:prstGeom>
        </p:spPr>
        <p:txBody>
          <a:bodyPr wrap="square">
            <a:spAutoFit/>
          </a:bodyPr>
          <a:lstStyle/>
          <a:p>
            <a:r>
              <a:rPr lang="en-US" sz="1400" dirty="0" smtClean="0">
                <a:solidFill>
                  <a:srgbClr val="000000"/>
                </a:solidFill>
                <a:hlinkClick r:id="rId8"/>
              </a:rPr>
              <a:t>www.stopbullying.gov/prevention</a:t>
            </a:r>
            <a:endParaRPr lang="en-US" sz="1400" dirty="0" smtClean="0">
              <a:solidFill>
                <a:srgbClr val="000000"/>
              </a:solidFill>
            </a:endParaRPr>
          </a:p>
          <a:p>
            <a:endParaRPr lang="en-US" dirty="0">
              <a:solidFill>
                <a:srgbClr val="000000"/>
              </a:solidFill>
            </a:endParaRPr>
          </a:p>
        </p:txBody>
      </p:sp>
      <p:sp>
        <p:nvSpPr>
          <p:cNvPr id="2" name="TextBox 1"/>
          <p:cNvSpPr txBox="1"/>
          <p:nvPr/>
        </p:nvSpPr>
        <p:spPr>
          <a:xfrm>
            <a:off x="3429000" y="6397529"/>
            <a:ext cx="45720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12533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4">
                                            <p:graphicEl>
                                              <a:dgm id="{89D81D25-797B-4E27-BBE1-D9A5BEE8CC47}"/>
                                            </p:graphicEl>
                                          </p:spTgt>
                                        </p:tgtEl>
                                        <p:attrNameLst>
                                          <p:attrName>style.visibility</p:attrName>
                                        </p:attrNameLst>
                                      </p:cBhvr>
                                      <p:to>
                                        <p:strVal val="visible"/>
                                      </p:to>
                                    </p:set>
                                    <p:animEffect transition="in" filter="fade">
                                      <p:cBhvr>
                                        <p:cTn id="35" dur="1000"/>
                                        <p:tgtEl>
                                          <p:spTgt spid="4">
                                            <p:graphicEl>
                                              <a:dgm id="{89D81D25-797B-4E27-BBE1-D9A5BEE8CC47}"/>
                                            </p:graphicEl>
                                          </p:spTgt>
                                        </p:tgtEl>
                                      </p:cBhvr>
                                    </p:animEffect>
                                    <p:anim calcmode="lin" valueType="num">
                                      <p:cBhvr>
                                        <p:cTn id="36" dur="1000" fill="hold"/>
                                        <p:tgtEl>
                                          <p:spTgt spid="4">
                                            <p:graphicEl>
                                              <a:dgm id="{89D81D25-797B-4E27-BBE1-D9A5BEE8CC47}"/>
                                            </p:graphicEl>
                                          </p:spTgt>
                                        </p:tgtEl>
                                        <p:attrNameLst>
                                          <p:attrName>ppt_x</p:attrName>
                                        </p:attrNameLst>
                                      </p:cBhvr>
                                      <p:tavLst>
                                        <p:tav tm="0">
                                          <p:val>
                                            <p:strVal val="#ppt_x"/>
                                          </p:val>
                                        </p:tav>
                                        <p:tav tm="100000">
                                          <p:val>
                                            <p:strVal val="#ppt_x"/>
                                          </p:val>
                                        </p:tav>
                                      </p:tavLst>
                                    </p:anim>
                                    <p:anim calcmode="lin" valueType="num">
                                      <p:cBhvr>
                                        <p:cTn id="37" dur="900" decel="100000" fill="hold"/>
                                        <p:tgtEl>
                                          <p:spTgt spid="4">
                                            <p:graphicEl>
                                              <a:dgm id="{89D81D25-797B-4E27-BBE1-D9A5BEE8CC47}"/>
                                            </p:graphic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graphicEl>
                                              <a:dgm id="{89D81D25-797B-4E27-BBE1-D9A5BEE8CC47}"/>
                                            </p:graphic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4">
                                            <p:graphicEl>
                                              <a:dgm id="{21AF44F5-3052-44BB-A176-86C288EE720E}"/>
                                            </p:graphicEl>
                                          </p:spTgt>
                                        </p:tgtEl>
                                        <p:attrNameLst>
                                          <p:attrName>style.visibility</p:attrName>
                                        </p:attrNameLst>
                                      </p:cBhvr>
                                      <p:to>
                                        <p:strVal val="visible"/>
                                      </p:to>
                                    </p:set>
                                    <p:animEffect transition="in" filter="fade">
                                      <p:cBhvr>
                                        <p:cTn id="41" dur="1000"/>
                                        <p:tgtEl>
                                          <p:spTgt spid="4">
                                            <p:graphicEl>
                                              <a:dgm id="{21AF44F5-3052-44BB-A176-86C288EE720E}"/>
                                            </p:graphicEl>
                                          </p:spTgt>
                                        </p:tgtEl>
                                      </p:cBhvr>
                                    </p:animEffect>
                                    <p:anim calcmode="lin" valueType="num">
                                      <p:cBhvr>
                                        <p:cTn id="42" dur="1000" fill="hold"/>
                                        <p:tgtEl>
                                          <p:spTgt spid="4">
                                            <p:graphicEl>
                                              <a:dgm id="{21AF44F5-3052-44BB-A176-86C288EE720E}"/>
                                            </p:graphicEl>
                                          </p:spTgt>
                                        </p:tgtEl>
                                        <p:attrNameLst>
                                          <p:attrName>ppt_x</p:attrName>
                                        </p:attrNameLst>
                                      </p:cBhvr>
                                      <p:tavLst>
                                        <p:tav tm="0">
                                          <p:val>
                                            <p:strVal val="#ppt_x"/>
                                          </p:val>
                                        </p:tav>
                                        <p:tav tm="100000">
                                          <p:val>
                                            <p:strVal val="#ppt_x"/>
                                          </p:val>
                                        </p:tav>
                                      </p:tavLst>
                                    </p:anim>
                                    <p:anim calcmode="lin" valueType="num">
                                      <p:cBhvr>
                                        <p:cTn id="43" dur="900" decel="100000" fill="hold"/>
                                        <p:tgtEl>
                                          <p:spTgt spid="4">
                                            <p:graphicEl>
                                              <a:dgm id="{21AF44F5-3052-44BB-A176-86C288EE720E}"/>
                                            </p:graphic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graphicEl>
                                              <a:dgm id="{21AF44F5-3052-44BB-A176-86C288EE720E}"/>
                                            </p:graphic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4">
                                            <p:graphicEl>
                                              <a:dgm id="{31FEAD7C-F916-43E8-B314-0711628AC321}"/>
                                            </p:graphicEl>
                                          </p:spTgt>
                                        </p:tgtEl>
                                        <p:attrNameLst>
                                          <p:attrName>style.visibility</p:attrName>
                                        </p:attrNameLst>
                                      </p:cBhvr>
                                      <p:to>
                                        <p:strVal val="visible"/>
                                      </p:to>
                                    </p:set>
                                    <p:animEffect transition="in" filter="fade">
                                      <p:cBhvr>
                                        <p:cTn id="49" dur="1000"/>
                                        <p:tgtEl>
                                          <p:spTgt spid="4">
                                            <p:graphicEl>
                                              <a:dgm id="{31FEAD7C-F916-43E8-B314-0711628AC321}"/>
                                            </p:graphicEl>
                                          </p:spTgt>
                                        </p:tgtEl>
                                      </p:cBhvr>
                                    </p:animEffect>
                                    <p:anim calcmode="lin" valueType="num">
                                      <p:cBhvr>
                                        <p:cTn id="50" dur="1000" fill="hold"/>
                                        <p:tgtEl>
                                          <p:spTgt spid="4">
                                            <p:graphicEl>
                                              <a:dgm id="{31FEAD7C-F916-43E8-B314-0711628AC321}"/>
                                            </p:graphicEl>
                                          </p:spTgt>
                                        </p:tgtEl>
                                        <p:attrNameLst>
                                          <p:attrName>ppt_x</p:attrName>
                                        </p:attrNameLst>
                                      </p:cBhvr>
                                      <p:tavLst>
                                        <p:tav tm="0">
                                          <p:val>
                                            <p:strVal val="#ppt_x"/>
                                          </p:val>
                                        </p:tav>
                                        <p:tav tm="100000">
                                          <p:val>
                                            <p:strVal val="#ppt_x"/>
                                          </p:val>
                                        </p:tav>
                                      </p:tavLst>
                                    </p:anim>
                                    <p:anim calcmode="lin" valueType="num">
                                      <p:cBhvr>
                                        <p:cTn id="51" dur="900" decel="100000" fill="hold"/>
                                        <p:tgtEl>
                                          <p:spTgt spid="4">
                                            <p:graphicEl>
                                              <a:dgm id="{31FEAD7C-F916-43E8-B314-0711628AC321}"/>
                                            </p:graphic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
                                            <p:graphicEl>
                                              <a:dgm id="{31FEAD7C-F916-43E8-B314-0711628AC321}"/>
                                            </p:graphic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4">
                                            <p:graphicEl>
                                              <a:dgm id="{B774DF36-CEBE-4255-BB08-3EEC0588AEFD}"/>
                                            </p:graphicEl>
                                          </p:spTgt>
                                        </p:tgtEl>
                                        <p:attrNameLst>
                                          <p:attrName>style.visibility</p:attrName>
                                        </p:attrNameLst>
                                      </p:cBhvr>
                                      <p:to>
                                        <p:strVal val="visible"/>
                                      </p:to>
                                    </p:set>
                                    <p:animEffect transition="in" filter="fade">
                                      <p:cBhvr>
                                        <p:cTn id="55" dur="1000"/>
                                        <p:tgtEl>
                                          <p:spTgt spid="4">
                                            <p:graphicEl>
                                              <a:dgm id="{B774DF36-CEBE-4255-BB08-3EEC0588AEFD}"/>
                                            </p:graphicEl>
                                          </p:spTgt>
                                        </p:tgtEl>
                                      </p:cBhvr>
                                    </p:animEffect>
                                    <p:anim calcmode="lin" valueType="num">
                                      <p:cBhvr>
                                        <p:cTn id="56" dur="1000" fill="hold"/>
                                        <p:tgtEl>
                                          <p:spTgt spid="4">
                                            <p:graphicEl>
                                              <a:dgm id="{B774DF36-CEBE-4255-BB08-3EEC0588AEFD}"/>
                                            </p:graphicEl>
                                          </p:spTgt>
                                        </p:tgtEl>
                                        <p:attrNameLst>
                                          <p:attrName>ppt_x</p:attrName>
                                        </p:attrNameLst>
                                      </p:cBhvr>
                                      <p:tavLst>
                                        <p:tav tm="0">
                                          <p:val>
                                            <p:strVal val="#ppt_x"/>
                                          </p:val>
                                        </p:tav>
                                        <p:tav tm="100000">
                                          <p:val>
                                            <p:strVal val="#ppt_x"/>
                                          </p:val>
                                        </p:tav>
                                      </p:tavLst>
                                    </p:anim>
                                    <p:anim calcmode="lin" valueType="num">
                                      <p:cBhvr>
                                        <p:cTn id="57" dur="900" decel="100000" fill="hold"/>
                                        <p:tgtEl>
                                          <p:spTgt spid="4">
                                            <p:graphicEl>
                                              <a:dgm id="{B774DF36-CEBE-4255-BB08-3EEC0588AEFD}"/>
                                            </p:graphic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
                                            <p:graphicEl>
                                              <a:dgm id="{B774DF36-CEBE-4255-BB08-3EEC0588AEFD}"/>
                                            </p:graphic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
                                            <p:graphicEl>
                                              <a:dgm id="{7CF27598-046D-44E2-92ED-E4A7335CF1C0}"/>
                                            </p:graphicEl>
                                          </p:spTgt>
                                        </p:tgtEl>
                                        <p:attrNameLst>
                                          <p:attrName>style.visibility</p:attrName>
                                        </p:attrNameLst>
                                      </p:cBhvr>
                                      <p:to>
                                        <p:strVal val="visible"/>
                                      </p:to>
                                    </p:set>
                                    <p:animEffect transition="in" filter="fade">
                                      <p:cBhvr>
                                        <p:cTn id="63" dur="1000"/>
                                        <p:tgtEl>
                                          <p:spTgt spid="4">
                                            <p:graphicEl>
                                              <a:dgm id="{7CF27598-046D-44E2-92ED-E4A7335CF1C0}"/>
                                            </p:graphicEl>
                                          </p:spTgt>
                                        </p:tgtEl>
                                      </p:cBhvr>
                                    </p:animEffect>
                                    <p:anim calcmode="lin" valueType="num">
                                      <p:cBhvr>
                                        <p:cTn id="64" dur="1000" fill="hold"/>
                                        <p:tgtEl>
                                          <p:spTgt spid="4">
                                            <p:graphicEl>
                                              <a:dgm id="{7CF27598-046D-44E2-92ED-E4A7335CF1C0}"/>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4">
                                            <p:graphicEl>
                                              <a:dgm id="{7CF27598-046D-44E2-92ED-E4A7335CF1C0}"/>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
                                            <p:graphicEl>
                                              <a:dgm id="{7CF27598-046D-44E2-92ED-E4A7335CF1C0}"/>
                                            </p:graphicEl>
                                          </p:spTgt>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4">
                                            <p:graphicEl>
                                              <a:dgm id="{F3CD9558-A71E-401E-92A2-978A0A45ABC8}"/>
                                            </p:graphicEl>
                                          </p:spTgt>
                                        </p:tgtEl>
                                        <p:attrNameLst>
                                          <p:attrName>style.visibility</p:attrName>
                                        </p:attrNameLst>
                                      </p:cBhvr>
                                      <p:to>
                                        <p:strVal val="visible"/>
                                      </p:to>
                                    </p:set>
                                    <p:animEffect transition="in" filter="fade">
                                      <p:cBhvr>
                                        <p:cTn id="69" dur="1000"/>
                                        <p:tgtEl>
                                          <p:spTgt spid="4">
                                            <p:graphicEl>
                                              <a:dgm id="{F3CD9558-A71E-401E-92A2-978A0A45ABC8}"/>
                                            </p:graphicEl>
                                          </p:spTgt>
                                        </p:tgtEl>
                                      </p:cBhvr>
                                    </p:animEffect>
                                    <p:anim calcmode="lin" valueType="num">
                                      <p:cBhvr>
                                        <p:cTn id="70" dur="1000" fill="hold"/>
                                        <p:tgtEl>
                                          <p:spTgt spid="4">
                                            <p:graphicEl>
                                              <a:dgm id="{F3CD9558-A71E-401E-92A2-978A0A45ABC8}"/>
                                            </p:graphicEl>
                                          </p:spTgt>
                                        </p:tgtEl>
                                        <p:attrNameLst>
                                          <p:attrName>ppt_x</p:attrName>
                                        </p:attrNameLst>
                                      </p:cBhvr>
                                      <p:tavLst>
                                        <p:tav tm="0">
                                          <p:val>
                                            <p:strVal val="#ppt_x"/>
                                          </p:val>
                                        </p:tav>
                                        <p:tav tm="100000">
                                          <p:val>
                                            <p:strVal val="#ppt_x"/>
                                          </p:val>
                                        </p:tav>
                                      </p:tavLst>
                                    </p:anim>
                                    <p:anim calcmode="lin" valueType="num">
                                      <p:cBhvr>
                                        <p:cTn id="71" dur="900" decel="100000" fill="hold"/>
                                        <p:tgtEl>
                                          <p:spTgt spid="4">
                                            <p:graphicEl>
                                              <a:dgm id="{F3CD9558-A71E-401E-92A2-978A0A45ABC8}"/>
                                            </p:graphic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4">
                                            <p:graphicEl>
                                              <a:dgm id="{F3CD9558-A71E-401E-92A2-978A0A45ABC8}"/>
                                            </p:graphicEl>
                                          </p:spTgt>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grpId="0" nodeType="clickEffect">
                                  <p:stCondLst>
                                    <p:cond delay="0"/>
                                  </p:stCondLst>
                                  <p:childTnLst>
                                    <p:set>
                                      <p:cBhvr>
                                        <p:cTn id="76" dur="1" fill="hold">
                                          <p:stCondLst>
                                            <p:cond delay="0"/>
                                          </p:stCondLst>
                                        </p:cTn>
                                        <p:tgtEl>
                                          <p:spTgt spid="4">
                                            <p:graphicEl>
                                              <a:dgm id="{4E286019-F6A4-42E6-A0F8-648DF27DD1AB}"/>
                                            </p:graphicEl>
                                          </p:spTgt>
                                        </p:tgtEl>
                                        <p:attrNameLst>
                                          <p:attrName>style.visibility</p:attrName>
                                        </p:attrNameLst>
                                      </p:cBhvr>
                                      <p:to>
                                        <p:strVal val="visible"/>
                                      </p:to>
                                    </p:set>
                                    <p:animEffect transition="in" filter="fade">
                                      <p:cBhvr>
                                        <p:cTn id="77" dur="1000"/>
                                        <p:tgtEl>
                                          <p:spTgt spid="4">
                                            <p:graphicEl>
                                              <a:dgm id="{4E286019-F6A4-42E6-A0F8-648DF27DD1AB}"/>
                                            </p:graphicEl>
                                          </p:spTgt>
                                        </p:tgtEl>
                                      </p:cBhvr>
                                    </p:animEffect>
                                    <p:anim calcmode="lin" valueType="num">
                                      <p:cBhvr>
                                        <p:cTn id="78" dur="1000" fill="hold"/>
                                        <p:tgtEl>
                                          <p:spTgt spid="4">
                                            <p:graphicEl>
                                              <a:dgm id="{4E286019-F6A4-42E6-A0F8-648DF27DD1AB}"/>
                                            </p:graphicEl>
                                          </p:spTgt>
                                        </p:tgtEl>
                                        <p:attrNameLst>
                                          <p:attrName>ppt_x</p:attrName>
                                        </p:attrNameLst>
                                      </p:cBhvr>
                                      <p:tavLst>
                                        <p:tav tm="0">
                                          <p:val>
                                            <p:strVal val="#ppt_x"/>
                                          </p:val>
                                        </p:tav>
                                        <p:tav tm="100000">
                                          <p:val>
                                            <p:strVal val="#ppt_x"/>
                                          </p:val>
                                        </p:tav>
                                      </p:tavLst>
                                    </p:anim>
                                    <p:anim calcmode="lin" valueType="num">
                                      <p:cBhvr>
                                        <p:cTn id="79" dur="900" decel="100000" fill="hold"/>
                                        <p:tgtEl>
                                          <p:spTgt spid="4">
                                            <p:graphicEl>
                                              <a:dgm id="{4E286019-F6A4-42E6-A0F8-648DF27DD1AB}"/>
                                            </p:graphic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4">
                                            <p:graphicEl>
                                              <a:dgm id="{4E286019-F6A4-42E6-A0F8-648DF27DD1AB}"/>
                                            </p:graphicEl>
                                          </p:spTgt>
                                        </p:tgtEl>
                                        <p:attrNameLst>
                                          <p:attrName>ppt_y</p:attrName>
                                        </p:attrNameLst>
                                      </p:cBhvr>
                                      <p:tavLst>
                                        <p:tav tm="0">
                                          <p:val>
                                            <p:strVal val="#ppt_y-.03"/>
                                          </p:val>
                                        </p:tav>
                                        <p:tav tm="100000">
                                          <p:val>
                                            <p:strVal val="#ppt_y"/>
                                          </p:val>
                                        </p:tav>
                                      </p:tavLst>
                                    </p:anim>
                                  </p:childTnLst>
                                </p:cTn>
                              </p:par>
                              <p:par>
                                <p:cTn id="81" presetID="37" presetClass="entr" presetSubtype="0" fill="hold" grpId="0" nodeType="withEffect">
                                  <p:stCondLst>
                                    <p:cond delay="0"/>
                                  </p:stCondLst>
                                  <p:childTnLst>
                                    <p:set>
                                      <p:cBhvr>
                                        <p:cTn id="82" dur="1" fill="hold">
                                          <p:stCondLst>
                                            <p:cond delay="0"/>
                                          </p:stCondLst>
                                        </p:cTn>
                                        <p:tgtEl>
                                          <p:spTgt spid="4">
                                            <p:graphicEl>
                                              <a:dgm id="{9381F578-34D9-4C5E-841C-9F81D89F4D3A}"/>
                                            </p:graphicEl>
                                          </p:spTgt>
                                        </p:tgtEl>
                                        <p:attrNameLst>
                                          <p:attrName>style.visibility</p:attrName>
                                        </p:attrNameLst>
                                      </p:cBhvr>
                                      <p:to>
                                        <p:strVal val="visible"/>
                                      </p:to>
                                    </p:set>
                                    <p:animEffect transition="in" filter="fade">
                                      <p:cBhvr>
                                        <p:cTn id="83" dur="1000"/>
                                        <p:tgtEl>
                                          <p:spTgt spid="4">
                                            <p:graphicEl>
                                              <a:dgm id="{9381F578-34D9-4C5E-841C-9F81D89F4D3A}"/>
                                            </p:graphicEl>
                                          </p:spTgt>
                                        </p:tgtEl>
                                      </p:cBhvr>
                                    </p:animEffect>
                                    <p:anim calcmode="lin" valueType="num">
                                      <p:cBhvr>
                                        <p:cTn id="84" dur="1000" fill="hold"/>
                                        <p:tgtEl>
                                          <p:spTgt spid="4">
                                            <p:graphicEl>
                                              <a:dgm id="{9381F578-34D9-4C5E-841C-9F81D89F4D3A}"/>
                                            </p:graphicEl>
                                          </p:spTgt>
                                        </p:tgtEl>
                                        <p:attrNameLst>
                                          <p:attrName>ppt_x</p:attrName>
                                        </p:attrNameLst>
                                      </p:cBhvr>
                                      <p:tavLst>
                                        <p:tav tm="0">
                                          <p:val>
                                            <p:strVal val="#ppt_x"/>
                                          </p:val>
                                        </p:tav>
                                        <p:tav tm="100000">
                                          <p:val>
                                            <p:strVal val="#ppt_x"/>
                                          </p:val>
                                        </p:tav>
                                      </p:tavLst>
                                    </p:anim>
                                    <p:anim calcmode="lin" valueType="num">
                                      <p:cBhvr>
                                        <p:cTn id="85" dur="900" decel="100000" fill="hold"/>
                                        <p:tgtEl>
                                          <p:spTgt spid="4">
                                            <p:graphicEl>
                                              <a:dgm id="{9381F578-34D9-4C5E-841C-9F81D89F4D3A}"/>
                                            </p:graphic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4">
                                            <p:graphicEl>
                                              <a:dgm id="{9381F578-34D9-4C5E-841C-9F81D89F4D3A}"/>
                                            </p:graphicEl>
                                          </p:spTgt>
                                        </p:tgtEl>
                                        <p:attrNameLst>
                                          <p:attrName>ppt_y</p:attrName>
                                        </p:attrNameLst>
                                      </p:cBhvr>
                                      <p:tavLst>
                                        <p:tav tm="0">
                                          <p:val>
                                            <p:strVal val="#ppt_y-.03"/>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4">
                                            <p:graphicEl>
                                              <a:dgm id="{2C5080D0-4AC6-4318-8C88-0455FFEA0778}"/>
                                            </p:graphicEl>
                                          </p:spTgt>
                                        </p:tgtEl>
                                        <p:attrNameLst>
                                          <p:attrName>style.visibility</p:attrName>
                                        </p:attrNameLst>
                                      </p:cBhvr>
                                      <p:to>
                                        <p:strVal val="visible"/>
                                      </p:to>
                                    </p:set>
                                    <p:animEffect transition="in" filter="fade">
                                      <p:cBhvr>
                                        <p:cTn id="91" dur="1000"/>
                                        <p:tgtEl>
                                          <p:spTgt spid="4">
                                            <p:graphicEl>
                                              <a:dgm id="{2C5080D0-4AC6-4318-8C88-0455FFEA0778}"/>
                                            </p:graphicEl>
                                          </p:spTgt>
                                        </p:tgtEl>
                                      </p:cBhvr>
                                    </p:animEffect>
                                    <p:anim calcmode="lin" valueType="num">
                                      <p:cBhvr>
                                        <p:cTn id="92" dur="1000" fill="hold"/>
                                        <p:tgtEl>
                                          <p:spTgt spid="4">
                                            <p:graphicEl>
                                              <a:dgm id="{2C5080D0-4AC6-4318-8C88-0455FFEA0778}"/>
                                            </p:graphicEl>
                                          </p:spTgt>
                                        </p:tgtEl>
                                        <p:attrNameLst>
                                          <p:attrName>ppt_x</p:attrName>
                                        </p:attrNameLst>
                                      </p:cBhvr>
                                      <p:tavLst>
                                        <p:tav tm="0">
                                          <p:val>
                                            <p:strVal val="#ppt_x"/>
                                          </p:val>
                                        </p:tav>
                                        <p:tav tm="100000">
                                          <p:val>
                                            <p:strVal val="#ppt_x"/>
                                          </p:val>
                                        </p:tav>
                                      </p:tavLst>
                                    </p:anim>
                                    <p:anim calcmode="lin" valueType="num">
                                      <p:cBhvr>
                                        <p:cTn id="93" dur="900" decel="100000" fill="hold"/>
                                        <p:tgtEl>
                                          <p:spTgt spid="4">
                                            <p:graphicEl>
                                              <a:dgm id="{2C5080D0-4AC6-4318-8C88-0455FFEA0778}"/>
                                            </p:graphic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4">
                                            <p:graphicEl>
                                              <a:dgm id="{2C5080D0-4AC6-4318-8C88-0455FFEA0778}"/>
                                            </p:graphicEl>
                                          </p:spTgt>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4">
                                            <p:graphicEl>
                                              <a:dgm id="{BB60A85F-3417-47A9-A32B-6F85B730F92A}"/>
                                            </p:graphicEl>
                                          </p:spTgt>
                                        </p:tgtEl>
                                        <p:attrNameLst>
                                          <p:attrName>style.visibility</p:attrName>
                                        </p:attrNameLst>
                                      </p:cBhvr>
                                      <p:to>
                                        <p:strVal val="visible"/>
                                      </p:to>
                                    </p:set>
                                    <p:animEffect transition="in" filter="fade">
                                      <p:cBhvr>
                                        <p:cTn id="97" dur="1000"/>
                                        <p:tgtEl>
                                          <p:spTgt spid="4">
                                            <p:graphicEl>
                                              <a:dgm id="{BB60A85F-3417-47A9-A32B-6F85B730F92A}"/>
                                            </p:graphicEl>
                                          </p:spTgt>
                                        </p:tgtEl>
                                      </p:cBhvr>
                                    </p:animEffect>
                                    <p:anim calcmode="lin" valueType="num">
                                      <p:cBhvr>
                                        <p:cTn id="98" dur="1000" fill="hold"/>
                                        <p:tgtEl>
                                          <p:spTgt spid="4">
                                            <p:graphicEl>
                                              <a:dgm id="{BB60A85F-3417-47A9-A32B-6F85B730F92A}"/>
                                            </p:graphicEl>
                                          </p:spTgt>
                                        </p:tgtEl>
                                        <p:attrNameLst>
                                          <p:attrName>ppt_x</p:attrName>
                                        </p:attrNameLst>
                                      </p:cBhvr>
                                      <p:tavLst>
                                        <p:tav tm="0">
                                          <p:val>
                                            <p:strVal val="#ppt_x"/>
                                          </p:val>
                                        </p:tav>
                                        <p:tav tm="100000">
                                          <p:val>
                                            <p:strVal val="#ppt_x"/>
                                          </p:val>
                                        </p:tav>
                                      </p:tavLst>
                                    </p:anim>
                                    <p:anim calcmode="lin" valueType="num">
                                      <p:cBhvr>
                                        <p:cTn id="99" dur="900" decel="100000" fill="hold"/>
                                        <p:tgtEl>
                                          <p:spTgt spid="4">
                                            <p:graphicEl>
                                              <a:dgm id="{BB60A85F-3417-47A9-A32B-6F85B730F92A}"/>
                                            </p:graphic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
                                            <p:graphicEl>
                                              <a:dgm id="{BB60A85F-3417-47A9-A32B-6F85B730F92A}"/>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686800" cy="1066800"/>
          </a:xfrm>
        </p:spPr>
        <p:txBody>
          <a:bodyPr>
            <a:normAutofit fontScale="90000"/>
          </a:bodyPr>
          <a:lstStyle/>
          <a:p>
            <a:r>
              <a:rPr lang="en-US" dirty="0" smtClean="0"/>
              <a:t>Bullying and Harassment—</a:t>
            </a:r>
            <a:br>
              <a:rPr lang="en-US" dirty="0" smtClean="0"/>
            </a:br>
            <a:r>
              <a:rPr lang="en-US" dirty="0"/>
              <a:t> </a:t>
            </a:r>
            <a:r>
              <a:rPr lang="en-US" dirty="0" smtClean="0"/>
              <a:t>    Similarities and Differences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6742605"/>
              </p:ext>
            </p:extLst>
          </p:nvPr>
        </p:nvGraphicFramePr>
        <p:xfrm>
          <a:off x="838200" y="1981200"/>
          <a:ext cx="7772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505200" y="6434554"/>
            <a:ext cx="44958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3889918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1439269"/>
              </p:ext>
            </p:extLst>
          </p:nvPr>
        </p:nvGraphicFramePr>
        <p:xfrm>
          <a:off x="0" y="-9144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Hexagon 5"/>
          <p:cNvSpPr/>
          <p:nvPr/>
        </p:nvSpPr>
        <p:spPr>
          <a:xfrm>
            <a:off x="0" y="228600"/>
            <a:ext cx="3276600" cy="1600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i="1" dirty="0" smtClean="0">
                <a:solidFill>
                  <a:prstClr val="white"/>
                </a:solidFill>
                <a:latin typeface="Arial"/>
              </a:rPr>
              <a:t>Harassment:</a:t>
            </a:r>
          </a:p>
          <a:p>
            <a:r>
              <a:rPr lang="en-US" sz="2200" i="1" dirty="0" smtClean="0">
                <a:solidFill>
                  <a:prstClr val="white"/>
                </a:solidFill>
                <a:latin typeface="Arial"/>
              </a:rPr>
              <a:t>Protected Classes</a:t>
            </a:r>
            <a:endParaRPr lang="en-US" sz="2200" i="1" dirty="0">
              <a:solidFill>
                <a:prstClr val="white"/>
              </a:solidFill>
              <a:latin typeface="Arial"/>
            </a:endParaRPr>
          </a:p>
        </p:txBody>
      </p:sp>
      <p:sp>
        <p:nvSpPr>
          <p:cNvPr id="2" name="TextBox 1"/>
          <p:cNvSpPr txBox="1"/>
          <p:nvPr/>
        </p:nvSpPr>
        <p:spPr>
          <a:xfrm>
            <a:off x="3291840" y="6341477"/>
            <a:ext cx="47244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4371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58200" cy="1447800"/>
          </a:xfrm>
        </p:spPr>
        <p:txBody>
          <a:bodyPr>
            <a:normAutofit fontScale="90000"/>
          </a:bodyPr>
          <a:lstStyle/>
          <a:p>
            <a:pPr lvl="0"/>
            <a:r>
              <a:rPr lang="en-US" b="1" dirty="0" smtClean="0"/>
              <a:t>Which behaviors create a hostile </a:t>
            </a:r>
            <a:r>
              <a:rPr lang="en-US" b="1" dirty="0"/>
              <a:t>environment </a:t>
            </a:r>
            <a:r>
              <a:rPr lang="en-US" b="1" dirty="0" smtClean="0"/>
              <a:t>?</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1834488"/>
              </p:ext>
            </p:extLst>
          </p:nvPr>
        </p:nvGraphicFramePr>
        <p:xfrm>
          <a:off x="457200" y="1676400"/>
          <a:ext cx="7848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971800" y="6400800"/>
            <a:ext cx="4953000" cy="338554"/>
          </a:xfrm>
          <a:prstGeom prst="rect">
            <a:avLst/>
          </a:prstGeom>
          <a:noFill/>
        </p:spPr>
        <p:txBody>
          <a:bodyPr wrap="square" rtlCol="0">
            <a:spAutoFit/>
          </a:bodyPr>
          <a:lstStyle/>
          <a:p>
            <a:pPr algn="r"/>
            <a:r>
              <a:rPr lang="en-US" sz="1600" dirty="0">
                <a:latin typeface="+mj-lt"/>
              </a:rPr>
              <a:t>Copyright © 2013 by Great Lakes Equity Center</a:t>
            </a:r>
          </a:p>
        </p:txBody>
      </p:sp>
    </p:spTree>
    <p:extLst>
      <p:ext uri="{BB962C8B-B14F-4D97-AF65-F5344CB8AC3E}">
        <p14:creationId xmlns:p14="http://schemas.microsoft.com/office/powerpoint/2010/main" val="22209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57200"/>
            <a:ext cx="8229600" cy="1066800"/>
          </a:xfrm>
        </p:spPr>
        <p:txBody>
          <a:bodyPr/>
          <a:lstStyle/>
          <a:p>
            <a:r>
              <a:rPr lang="en-US" dirty="0" smtClean="0"/>
              <a:t>Resources</a:t>
            </a:r>
            <a:endParaRPr lang="en-US" dirty="0"/>
          </a:p>
        </p:txBody>
      </p:sp>
      <p:sp>
        <p:nvSpPr>
          <p:cNvPr id="8" name="Content Placeholder 7"/>
          <p:cNvSpPr>
            <a:spLocks noGrp="1"/>
          </p:cNvSpPr>
          <p:nvPr>
            <p:ph idx="1"/>
          </p:nvPr>
        </p:nvSpPr>
        <p:spPr>
          <a:xfrm>
            <a:off x="457200" y="1371600"/>
            <a:ext cx="8229600" cy="5202936"/>
          </a:xfrm>
        </p:spPr>
        <p:txBody>
          <a:bodyPr>
            <a:normAutofit/>
          </a:bodyPr>
          <a:lstStyle/>
          <a:p>
            <a:r>
              <a:rPr lang="en-US" dirty="0" smtClean="0">
                <a:latin typeface="+mj-lt"/>
              </a:rPr>
              <a:t>Stop Bulling.gov</a:t>
            </a:r>
          </a:p>
          <a:p>
            <a:pPr lvl="1"/>
            <a:r>
              <a:rPr lang="en-US" dirty="0">
                <a:latin typeface="+mj-lt"/>
                <a:hlinkClick r:id="rId3"/>
              </a:rPr>
              <a:t>http://www.stopbullying.gov</a:t>
            </a:r>
            <a:r>
              <a:rPr lang="en-US" dirty="0" smtClean="0">
                <a:latin typeface="+mj-lt"/>
                <a:hlinkClick r:id="rId3"/>
              </a:rPr>
              <a:t>/</a:t>
            </a:r>
            <a:endParaRPr lang="en-US" dirty="0" smtClean="0">
              <a:latin typeface="+mj-lt"/>
            </a:endParaRPr>
          </a:p>
          <a:p>
            <a:r>
              <a:rPr lang="en-US" i="1" dirty="0" smtClean="0">
                <a:latin typeface="+mj-lt"/>
              </a:rPr>
              <a:t>Let’s Get Real </a:t>
            </a:r>
            <a:r>
              <a:rPr lang="en-US" dirty="0" smtClean="0">
                <a:latin typeface="+mj-lt"/>
              </a:rPr>
              <a:t>video</a:t>
            </a:r>
          </a:p>
          <a:p>
            <a:r>
              <a:rPr lang="en-US" dirty="0" smtClean="0">
                <a:latin typeface="+mj-lt"/>
              </a:rPr>
              <a:t>Watch each video clip and look for behaviors that create a hostile environment for the students.</a:t>
            </a:r>
          </a:p>
          <a:p>
            <a:pPr lvl="1"/>
            <a:r>
              <a:rPr lang="en-US" dirty="0" smtClean="0">
                <a:latin typeface="+mj-lt"/>
                <a:hlinkClick r:id="rId4"/>
              </a:rPr>
              <a:t>http</a:t>
            </a:r>
            <a:r>
              <a:rPr lang="en-US" dirty="0">
                <a:latin typeface="+mj-lt"/>
                <a:hlinkClick r:id="rId4"/>
              </a:rPr>
              <a:t>://</a:t>
            </a:r>
            <a:r>
              <a:rPr lang="en-US" dirty="0" smtClean="0">
                <a:latin typeface="+mj-lt"/>
                <a:hlinkClick r:id="rId4"/>
              </a:rPr>
              <a:t>groundspark.org/our-films-and-campaigns/lets-get-real/lgr_clips</a:t>
            </a:r>
            <a:endParaRPr lang="en-US" dirty="0" smtClean="0">
              <a:latin typeface="+mj-lt"/>
            </a:endParaRPr>
          </a:p>
          <a:p>
            <a:pPr marL="0" indent="0">
              <a:spcBef>
                <a:spcPts val="0"/>
              </a:spcBef>
              <a:buClrTx/>
              <a:buNone/>
              <a:defRPr/>
            </a:pPr>
            <a:r>
              <a:rPr lang="en-US" dirty="0" smtClean="0">
                <a:latin typeface="+mj-lt"/>
              </a:rPr>
              <a:t> </a:t>
            </a:r>
            <a:endParaRPr lang="en-US" dirty="0">
              <a:latin typeface="+mj-lt"/>
            </a:endParaRPr>
          </a:p>
          <a:p>
            <a:pPr marL="0" indent="0">
              <a:spcBef>
                <a:spcPts val="0"/>
              </a:spcBef>
              <a:buClrTx/>
              <a:buNone/>
              <a:defRPr/>
            </a:pPr>
            <a:endParaRPr lang="en-US" dirty="0"/>
          </a:p>
          <a:p>
            <a:pPr lvl="1"/>
            <a:endParaRPr lang="en-US" dirty="0" smtClean="0"/>
          </a:p>
        </p:txBody>
      </p:sp>
      <p:sp>
        <p:nvSpPr>
          <p:cNvPr id="2" name="TextBox 1"/>
          <p:cNvSpPr txBox="1"/>
          <p:nvPr/>
        </p:nvSpPr>
        <p:spPr>
          <a:xfrm>
            <a:off x="3124200" y="6248400"/>
            <a:ext cx="48006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2181097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461044037"/>
              </p:ext>
            </p:extLst>
          </p:nvPr>
        </p:nvGraphicFramePr>
        <p:xfrm>
          <a:off x="457200" y="12954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228599" y="304800"/>
            <a:ext cx="8892363" cy="990600"/>
          </a:xfrm>
        </p:spPr>
        <p:txBody>
          <a:bodyPr/>
          <a:lstStyle/>
          <a:p>
            <a:r>
              <a:rPr lang="en-US" sz="3600" b="1" dirty="0" smtClean="0">
                <a:solidFill>
                  <a:srgbClr val="C7C7CA"/>
                </a:solidFill>
              </a:rPr>
              <a:t>Consequences of Harassment—</a:t>
            </a:r>
            <a:endParaRPr lang="en-US" sz="2400" dirty="0"/>
          </a:p>
        </p:txBody>
      </p:sp>
      <p:sp>
        <p:nvSpPr>
          <p:cNvPr id="2" name="TextBox 1"/>
          <p:cNvSpPr txBox="1"/>
          <p:nvPr/>
        </p:nvSpPr>
        <p:spPr>
          <a:xfrm>
            <a:off x="3200400" y="6400800"/>
            <a:ext cx="47244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1203621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838200"/>
          </a:xfrm>
        </p:spPr>
        <p:txBody>
          <a:bodyPr>
            <a:normAutofit/>
          </a:bodyPr>
          <a:lstStyle/>
          <a:p>
            <a:r>
              <a:rPr lang="en-US" b="1" dirty="0" smtClean="0"/>
              <a:t>Legal Obligation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7623564"/>
              </p:ext>
            </p:extLst>
          </p:nvPr>
        </p:nvGraphicFramePr>
        <p:xfrm>
          <a:off x="381000" y="1371600"/>
          <a:ext cx="853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352800" y="6324600"/>
            <a:ext cx="46482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272775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graphicEl>
                                              <a:dgm id="{A4C431D8-175A-4A16-8B6C-E9F35D41370A}"/>
                                            </p:graphicEl>
                                          </p:spTgt>
                                        </p:tgtEl>
                                        <p:attrNameLst>
                                          <p:attrName>style.visibility</p:attrName>
                                        </p:attrNameLst>
                                      </p:cBhvr>
                                      <p:to>
                                        <p:strVal val="visible"/>
                                      </p:to>
                                    </p:set>
                                    <p:animEffect transition="in" filter="fade">
                                      <p:cBhvr>
                                        <p:cTn id="7" dur="1000"/>
                                        <p:tgtEl>
                                          <p:spTgt spid="4">
                                            <p:graphicEl>
                                              <a:dgm id="{A4C431D8-175A-4A16-8B6C-E9F35D41370A}"/>
                                            </p:graphicEl>
                                          </p:spTgt>
                                        </p:tgtEl>
                                      </p:cBhvr>
                                    </p:animEffect>
                                    <p:anim calcmode="lin" valueType="num">
                                      <p:cBhvr>
                                        <p:cTn id="8" dur="1000" fill="hold"/>
                                        <p:tgtEl>
                                          <p:spTgt spid="4">
                                            <p:graphicEl>
                                              <a:dgm id="{A4C431D8-175A-4A16-8B6C-E9F35D41370A}"/>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A4C431D8-175A-4A16-8B6C-E9F35D41370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graphicEl>
                                              <a:dgm id="{58D069B4-E596-46F6-B7E2-8147707BB846}"/>
                                            </p:graphicEl>
                                          </p:spTgt>
                                        </p:tgtEl>
                                        <p:attrNameLst>
                                          <p:attrName>style.visibility</p:attrName>
                                        </p:attrNameLst>
                                      </p:cBhvr>
                                      <p:to>
                                        <p:strVal val="visible"/>
                                      </p:to>
                                    </p:set>
                                    <p:animEffect transition="in" filter="fade">
                                      <p:cBhvr>
                                        <p:cTn id="14" dur="1000"/>
                                        <p:tgtEl>
                                          <p:spTgt spid="4">
                                            <p:graphicEl>
                                              <a:dgm id="{58D069B4-E596-46F6-B7E2-8147707BB846}"/>
                                            </p:graphicEl>
                                          </p:spTgt>
                                        </p:tgtEl>
                                      </p:cBhvr>
                                    </p:animEffect>
                                    <p:anim calcmode="lin" valueType="num">
                                      <p:cBhvr>
                                        <p:cTn id="15" dur="1000" fill="hold"/>
                                        <p:tgtEl>
                                          <p:spTgt spid="4">
                                            <p:graphicEl>
                                              <a:dgm id="{58D069B4-E596-46F6-B7E2-8147707BB846}"/>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58D069B4-E596-46F6-B7E2-8147707BB84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graphicEl>
                                              <a:dgm id="{7F4B9852-51E4-4B33-A6D6-320730C2385F}"/>
                                            </p:graphicEl>
                                          </p:spTgt>
                                        </p:tgtEl>
                                        <p:attrNameLst>
                                          <p:attrName>style.visibility</p:attrName>
                                        </p:attrNameLst>
                                      </p:cBhvr>
                                      <p:to>
                                        <p:strVal val="visible"/>
                                      </p:to>
                                    </p:set>
                                    <p:animEffect transition="in" filter="fade">
                                      <p:cBhvr>
                                        <p:cTn id="21" dur="1000"/>
                                        <p:tgtEl>
                                          <p:spTgt spid="4">
                                            <p:graphicEl>
                                              <a:dgm id="{7F4B9852-51E4-4B33-A6D6-320730C2385F}"/>
                                            </p:graphicEl>
                                          </p:spTgt>
                                        </p:tgtEl>
                                      </p:cBhvr>
                                    </p:animEffect>
                                    <p:anim calcmode="lin" valueType="num">
                                      <p:cBhvr>
                                        <p:cTn id="22" dur="1000" fill="hold"/>
                                        <p:tgtEl>
                                          <p:spTgt spid="4">
                                            <p:graphicEl>
                                              <a:dgm id="{7F4B9852-51E4-4B33-A6D6-320730C2385F}"/>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7F4B9852-51E4-4B33-A6D6-320730C2385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graphicEl>
                                              <a:dgm id="{C3D66694-5F6B-4F00-9042-A528EAEE07AB}"/>
                                            </p:graphicEl>
                                          </p:spTgt>
                                        </p:tgtEl>
                                        <p:attrNameLst>
                                          <p:attrName>style.visibility</p:attrName>
                                        </p:attrNameLst>
                                      </p:cBhvr>
                                      <p:to>
                                        <p:strVal val="visible"/>
                                      </p:to>
                                    </p:set>
                                    <p:animEffect transition="in" filter="fade">
                                      <p:cBhvr>
                                        <p:cTn id="28" dur="1000"/>
                                        <p:tgtEl>
                                          <p:spTgt spid="4">
                                            <p:graphicEl>
                                              <a:dgm id="{C3D66694-5F6B-4F00-9042-A528EAEE07AB}"/>
                                            </p:graphicEl>
                                          </p:spTgt>
                                        </p:tgtEl>
                                      </p:cBhvr>
                                    </p:animEffect>
                                    <p:anim calcmode="lin" valueType="num">
                                      <p:cBhvr>
                                        <p:cTn id="29" dur="1000" fill="hold"/>
                                        <p:tgtEl>
                                          <p:spTgt spid="4">
                                            <p:graphicEl>
                                              <a:dgm id="{C3D66694-5F6B-4F00-9042-A528EAEE07AB}"/>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C3D66694-5F6B-4F00-9042-A528EAEE07AB}"/>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graphicEl>
                                              <a:dgm id="{0103E21B-DB7B-4816-8FF9-11B71C8AE343}"/>
                                            </p:graphicEl>
                                          </p:spTgt>
                                        </p:tgtEl>
                                        <p:attrNameLst>
                                          <p:attrName>style.visibility</p:attrName>
                                        </p:attrNameLst>
                                      </p:cBhvr>
                                      <p:to>
                                        <p:strVal val="visible"/>
                                      </p:to>
                                    </p:set>
                                    <p:animEffect transition="in" filter="fade">
                                      <p:cBhvr>
                                        <p:cTn id="35" dur="1000"/>
                                        <p:tgtEl>
                                          <p:spTgt spid="4">
                                            <p:graphicEl>
                                              <a:dgm id="{0103E21B-DB7B-4816-8FF9-11B71C8AE343}"/>
                                            </p:graphicEl>
                                          </p:spTgt>
                                        </p:tgtEl>
                                      </p:cBhvr>
                                    </p:animEffect>
                                    <p:anim calcmode="lin" valueType="num">
                                      <p:cBhvr>
                                        <p:cTn id="36" dur="1000" fill="hold"/>
                                        <p:tgtEl>
                                          <p:spTgt spid="4">
                                            <p:graphicEl>
                                              <a:dgm id="{0103E21B-DB7B-4816-8FF9-11B71C8AE343}"/>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0103E21B-DB7B-4816-8FF9-11B71C8AE34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graphicEl>
                                              <a:dgm id="{ACAE00C6-8371-496B-A268-16B0B05B3910}"/>
                                            </p:graphicEl>
                                          </p:spTgt>
                                        </p:tgtEl>
                                        <p:attrNameLst>
                                          <p:attrName>style.visibility</p:attrName>
                                        </p:attrNameLst>
                                      </p:cBhvr>
                                      <p:to>
                                        <p:strVal val="visible"/>
                                      </p:to>
                                    </p:set>
                                    <p:animEffect transition="in" filter="fade">
                                      <p:cBhvr>
                                        <p:cTn id="42" dur="1000"/>
                                        <p:tgtEl>
                                          <p:spTgt spid="4">
                                            <p:graphicEl>
                                              <a:dgm id="{ACAE00C6-8371-496B-A268-16B0B05B3910}"/>
                                            </p:graphicEl>
                                          </p:spTgt>
                                        </p:tgtEl>
                                      </p:cBhvr>
                                    </p:animEffect>
                                    <p:anim calcmode="lin" valueType="num">
                                      <p:cBhvr>
                                        <p:cTn id="43" dur="1000" fill="hold"/>
                                        <p:tgtEl>
                                          <p:spTgt spid="4">
                                            <p:graphicEl>
                                              <a:dgm id="{ACAE00C6-8371-496B-A268-16B0B05B3910}"/>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ACAE00C6-8371-496B-A268-16B0B05B391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TotalTime>
  <Words>3261</Words>
  <Application>Microsoft Office PowerPoint</Application>
  <PresentationFormat>On-screen Show (4:3)</PresentationFormat>
  <Paragraphs>335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Bullying and Harassment</vt:lpstr>
      <vt:lpstr>Session Goals</vt:lpstr>
      <vt:lpstr>PowerPoint Presentation</vt:lpstr>
      <vt:lpstr>Bullying and Harassment—      Similarities and Differences</vt:lpstr>
      <vt:lpstr>PowerPoint Presentation</vt:lpstr>
      <vt:lpstr>Which behaviors create a hostile environment ?</vt:lpstr>
      <vt:lpstr>Resources</vt:lpstr>
      <vt:lpstr>Consequences of Harassment—</vt:lpstr>
      <vt:lpstr>Legal Obligation</vt:lpstr>
      <vt:lpstr>Indiana Code 20-33-8-0.2</vt:lpstr>
      <vt:lpstr>PowerPoint Presentation</vt:lpstr>
      <vt:lpstr>                              The Discipline Rules must apply when a student is:</vt:lpstr>
      <vt:lpstr>Responsibility?</vt:lpstr>
      <vt:lpstr>PowerPoint Presentation</vt:lpstr>
      <vt:lpstr>                       Warning Signs</vt:lpstr>
      <vt:lpstr>                   Prevention </vt:lpstr>
      <vt:lpstr>                         Policy</vt:lpstr>
      <vt:lpstr>Complaints/Reporting</vt:lpstr>
      <vt:lpstr>               Program </vt:lpstr>
      <vt:lpstr>              Intervention </vt:lpstr>
      <vt:lpstr>Intervention for the Child Bullied</vt:lpstr>
      <vt:lpstr>          Remediation of the Bully (Goal is not to discipline but is to stop the behavior)</vt:lpstr>
      <vt:lpstr>Reminders</vt:lpstr>
      <vt:lpstr>               Group Work</vt:lpstr>
      <vt:lpstr>Resources</vt:lpstr>
      <vt:lpstr>Resources</vt:lpstr>
    </vt:vector>
  </TitlesOfParts>
  <Company>MSD of Decatur Township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dc:title>
  <dc:creator>sadams</dc:creator>
  <cp:lastModifiedBy>Randi Tolentino</cp:lastModifiedBy>
  <cp:revision>57</cp:revision>
  <cp:lastPrinted>2014-11-10T19:55:42Z</cp:lastPrinted>
  <dcterms:created xsi:type="dcterms:W3CDTF">2011-01-22T16:05:46Z</dcterms:created>
  <dcterms:modified xsi:type="dcterms:W3CDTF">2014-12-05T18:36:54Z</dcterms:modified>
</cp:coreProperties>
</file>